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1"/>
  </p:notesMasterIdLst>
  <p:sldIdLst>
    <p:sldId id="268" r:id="rId2"/>
    <p:sldId id="257" r:id="rId3"/>
    <p:sldId id="258" r:id="rId4"/>
    <p:sldId id="259" r:id="rId5"/>
    <p:sldId id="271" r:id="rId6"/>
    <p:sldId id="261" r:id="rId7"/>
    <p:sldId id="263" r:id="rId8"/>
    <p:sldId id="264" r:id="rId9"/>
    <p:sldId id="270" r:id="rId10"/>
  </p:sldIdLst>
  <p:sldSz cx="12192000" cy="6858000"/>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A268C76-C3A8-674D-A73E-77D583D9E6FB}" v="6" dt="2021-06-16T08:54:03.991"/>
  </p1510:revLst>
</p1510:revInfo>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61"/>
    <p:restoredTop sz="89394" autoAdjust="0"/>
  </p:normalViewPr>
  <p:slideViewPr>
    <p:cSldViewPr snapToGrid="0">
      <p:cViewPr varScale="1">
        <p:scale>
          <a:sx n="101" d="100"/>
          <a:sy n="101" d="100"/>
        </p:scale>
        <p:origin x="102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 Reid" userId="1a65c0ab-3878-42da-8e2c-93b1eb8fbf48" providerId="ADAL" clId="{3AE68261-2F5C-5445-8617-8AE0E1167B50}"/>
    <pc:docChg chg="custSel delSld modSld">
      <pc:chgData name="Sam Reid" userId="1a65c0ab-3878-42da-8e2c-93b1eb8fbf48" providerId="ADAL" clId="{3AE68261-2F5C-5445-8617-8AE0E1167B50}" dt="2020-02-20T05:10:17.520" v="329" actId="20577"/>
      <pc:docMkLst>
        <pc:docMk/>
      </pc:docMkLst>
      <pc:sldChg chg="modSp">
        <pc:chgData name="Sam Reid" userId="1a65c0ab-3878-42da-8e2c-93b1eb8fbf48" providerId="ADAL" clId="{3AE68261-2F5C-5445-8617-8AE0E1167B50}" dt="2020-02-20T04:58:39.566" v="0"/>
        <pc:sldMkLst>
          <pc:docMk/>
          <pc:sldMk cId="0" sldId="256"/>
        </pc:sldMkLst>
        <pc:spChg chg="mod">
          <ac:chgData name="Sam Reid" userId="1a65c0ab-3878-42da-8e2c-93b1eb8fbf48" providerId="ADAL" clId="{3AE68261-2F5C-5445-8617-8AE0E1167B50}" dt="2020-02-20T04:58:39.566" v="0"/>
          <ac:spMkLst>
            <pc:docMk/>
            <pc:sldMk cId="0" sldId="256"/>
            <ac:spMk id="89" creationId="{00000000-0000-0000-0000-000000000000}"/>
          </ac:spMkLst>
        </pc:spChg>
      </pc:sldChg>
      <pc:sldChg chg="modSp">
        <pc:chgData name="Sam Reid" userId="1a65c0ab-3878-42da-8e2c-93b1eb8fbf48" providerId="ADAL" clId="{3AE68261-2F5C-5445-8617-8AE0E1167B50}" dt="2020-02-20T04:58:39.566" v="0"/>
        <pc:sldMkLst>
          <pc:docMk/>
          <pc:sldMk cId="0" sldId="258"/>
        </pc:sldMkLst>
        <pc:spChg chg="mod">
          <ac:chgData name="Sam Reid" userId="1a65c0ab-3878-42da-8e2c-93b1eb8fbf48" providerId="ADAL" clId="{3AE68261-2F5C-5445-8617-8AE0E1167B50}" dt="2020-02-20T04:58:39.566" v="0"/>
          <ac:spMkLst>
            <pc:docMk/>
            <pc:sldMk cId="0" sldId="258"/>
            <ac:spMk id="108" creationId="{00000000-0000-0000-0000-000000000000}"/>
          </ac:spMkLst>
        </pc:spChg>
      </pc:sldChg>
      <pc:sldChg chg="modSp modNotesTx">
        <pc:chgData name="Sam Reid" userId="1a65c0ab-3878-42da-8e2c-93b1eb8fbf48" providerId="ADAL" clId="{3AE68261-2F5C-5445-8617-8AE0E1167B50}" dt="2020-02-20T05:10:17.520" v="329" actId="20577"/>
        <pc:sldMkLst>
          <pc:docMk/>
          <pc:sldMk cId="0" sldId="259"/>
        </pc:sldMkLst>
        <pc:spChg chg="mod">
          <ac:chgData name="Sam Reid" userId="1a65c0ab-3878-42da-8e2c-93b1eb8fbf48" providerId="ADAL" clId="{3AE68261-2F5C-5445-8617-8AE0E1167B50}" dt="2020-02-20T04:58:39.566" v="0"/>
          <ac:spMkLst>
            <pc:docMk/>
            <pc:sldMk cId="0" sldId="259"/>
            <ac:spMk id="119" creationId="{00000000-0000-0000-0000-000000000000}"/>
          </ac:spMkLst>
        </pc:spChg>
        <pc:spChg chg="mod">
          <ac:chgData name="Sam Reid" userId="1a65c0ab-3878-42da-8e2c-93b1eb8fbf48" providerId="ADAL" clId="{3AE68261-2F5C-5445-8617-8AE0E1167B50}" dt="2020-02-20T05:03:55.819" v="265" actId="20577"/>
          <ac:spMkLst>
            <pc:docMk/>
            <pc:sldMk cId="0" sldId="259"/>
            <ac:spMk id="120" creationId="{00000000-0000-0000-0000-000000000000}"/>
          </ac:spMkLst>
        </pc:spChg>
      </pc:sldChg>
      <pc:sldChg chg="modSp">
        <pc:chgData name="Sam Reid" userId="1a65c0ab-3878-42da-8e2c-93b1eb8fbf48" providerId="ADAL" clId="{3AE68261-2F5C-5445-8617-8AE0E1167B50}" dt="2020-02-20T05:00:26.605" v="79" actId="403"/>
        <pc:sldMkLst>
          <pc:docMk/>
          <pc:sldMk cId="0" sldId="261"/>
        </pc:sldMkLst>
        <pc:spChg chg="mod">
          <ac:chgData name="Sam Reid" userId="1a65c0ab-3878-42da-8e2c-93b1eb8fbf48" providerId="ADAL" clId="{3AE68261-2F5C-5445-8617-8AE0E1167B50}" dt="2020-02-20T04:58:52.153" v="2" actId="20577"/>
          <ac:spMkLst>
            <pc:docMk/>
            <pc:sldMk cId="0" sldId="261"/>
            <ac:spMk id="141" creationId="{00000000-0000-0000-0000-000000000000}"/>
          </ac:spMkLst>
        </pc:spChg>
        <pc:spChg chg="mod">
          <ac:chgData name="Sam Reid" userId="1a65c0ab-3878-42da-8e2c-93b1eb8fbf48" providerId="ADAL" clId="{3AE68261-2F5C-5445-8617-8AE0E1167B50}" dt="2020-02-20T05:00:26.605" v="79" actId="403"/>
          <ac:spMkLst>
            <pc:docMk/>
            <pc:sldMk cId="0" sldId="261"/>
            <ac:spMk id="142" creationId="{00000000-0000-0000-0000-000000000000}"/>
          </ac:spMkLst>
        </pc:spChg>
      </pc:sldChg>
      <pc:sldChg chg="modSp del">
        <pc:chgData name="Sam Reid" userId="1a65c0ab-3878-42da-8e2c-93b1eb8fbf48" providerId="ADAL" clId="{3AE68261-2F5C-5445-8617-8AE0E1167B50}" dt="2020-02-20T05:04:29.718" v="266" actId="2696"/>
        <pc:sldMkLst>
          <pc:docMk/>
          <pc:sldMk cId="651882047" sldId="267"/>
        </pc:sldMkLst>
        <pc:spChg chg="mod">
          <ac:chgData name="Sam Reid" userId="1a65c0ab-3878-42da-8e2c-93b1eb8fbf48" providerId="ADAL" clId="{3AE68261-2F5C-5445-8617-8AE0E1167B50}" dt="2020-02-20T04:58:39.566" v="0"/>
          <ac:spMkLst>
            <pc:docMk/>
            <pc:sldMk cId="651882047" sldId="267"/>
            <ac:spMk id="119" creationId="{00000000-0000-0000-0000-000000000000}"/>
          </ac:spMkLst>
        </pc:spChg>
      </pc:sldChg>
    </pc:docChg>
  </pc:docChgLst>
  <pc:docChgLst>
    <pc:chgData name="Sam Reid" userId="1a65c0ab-3878-42da-8e2c-93b1eb8fbf48" providerId="ADAL" clId="{74A6D0FC-C348-43AA-B417-074F1BCD6C7E}"/>
    <pc:docChg chg="undo custSel addSld delSld modSld sldOrd">
      <pc:chgData name="Sam Reid" userId="1a65c0ab-3878-42da-8e2c-93b1eb8fbf48" providerId="ADAL" clId="{74A6D0FC-C348-43AA-B417-074F1BCD6C7E}" dt="2019-12-09T11:51:09.978" v="216" actId="20577"/>
      <pc:docMkLst>
        <pc:docMk/>
      </pc:docMkLst>
      <pc:sldChg chg="modSp">
        <pc:chgData name="Sam Reid" userId="1a65c0ab-3878-42da-8e2c-93b1eb8fbf48" providerId="ADAL" clId="{74A6D0FC-C348-43AA-B417-074F1BCD6C7E}" dt="2019-12-09T11:29:26.886" v="3"/>
        <pc:sldMkLst>
          <pc:docMk/>
          <pc:sldMk cId="0" sldId="256"/>
        </pc:sldMkLst>
        <pc:spChg chg="mod">
          <ac:chgData name="Sam Reid" userId="1a65c0ab-3878-42da-8e2c-93b1eb8fbf48" providerId="ADAL" clId="{74A6D0FC-C348-43AA-B417-074F1BCD6C7E}" dt="2019-12-09T11:29:26.886" v="3"/>
          <ac:spMkLst>
            <pc:docMk/>
            <pc:sldMk cId="0" sldId="256"/>
            <ac:spMk id="89" creationId="{00000000-0000-0000-0000-000000000000}"/>
          </ac:spMkLst>
        </pc:spChg>
      </pc:sldChg>
      <pc:sldChg chg="modSp">
        <pc:chgData name="Sam Reid" userId="1a65c0ab-3878-42da-8e2c-93b1eb8fbf48" providerId="ADAL" clId="{74A6D0FC-C348-43AA-B417-074F1BCD6C7E}" dt="2019-12-09T11:29:26.886" v="3"/>
        <pc:sldMkLst>
          <pc:docMk/>
          <pc:sldMk cId="0" sldId="258"/>
        </pc:sldMkLst>
        <pc:spChg chg="mod">
          <ac:chgData name="Sam Reid" userId="1a65c0ab-3878-42da-8e2c-93b1eb8fbf48" providerId="ADAL" clId="{74A6D0FC-C348-43AA-B417-074F1BCD6C7E}" dt="2019-12-09T11:29:26.886" v="3"/>
          <ac:spMkLst>
            <pc:docMk/>
            <pc:sldMk cId="0" sldId="258"/>
            <ac:spMk id="108" creationId="{00000000-0000-0000-0000-000000000000}"/>
          </ac:spMkLst>
        </pc:spChg>
      </pc:sldChg>
      <pc:sldChg chg="modSp">
        <pc:chgData name="Sam Reid" userId="1a65c0ab-3878-42da-8e2c-93b1eb8fbf48" providerId="ADAL" clId="{74A6D0FC-C348-43AA-B417-074F1BCD6C7E}" dt="2019-12-09T11:30:46.088" v="29"/>
        <pc:sldMkLst>
          <pc:docMk/>
          <pc:sldMk cId="0" sldId="259"/>
        </pc:sldMkLst>
        <pc:spChg chg="mod">
          <ac:chgData name="Sam Reid" userId="1a65c0ab-3878-42da-8e2c-93b1eb8fbf48" providerId="ADAL" clId="{74A6D0FC-C348-43AA-B417-074F1BCD6C7E}" dt="2019-12-09T11:29:26.886" v="3"/>
          <ac:spMkLst>
            <pc:docMk/>
            <pc:sldMk cId="0" sldId="259"/>
            <ac:spMk id="119" creationId="{00000000-0000-0000-0000-000000000000}"/>
          </ac:spMkLst>
        </pc:spChg>
        <pc:spChg chg="mod">
          <ac:chgData name="Sam Reid" userId="1a65c0ab-3878-42da-8e2c-93b1eb8fbf48" providerId="ADAL" clId="{74A6D0FC-C348-43AA-B417-074F1BCD6C7E}" dt="2019-12-09T11:30:46.088" v="29"/>
          <ac:spMkLst>
            <pc:docMk/>
            <pc:sldMk cId="0" sldId="259"/>
            <ac:spMk id="120" creationId="{00000000-0000-0000-0000-000000000000}"/>
          </ac:spMkLst>
        </pc:spChg>
      </pc:sldChg>
      <pc:sldChg chg="modSp">
        <pc:chgData name="Sam Reid" userId="1a65c0ab-3878-42da-8e2c-93b1eb8fbf48" providerId="ADAL" clId="{74A6D0FC-C348-43AA-B417-074F1BCD6C7E}" dt="2019-12-09T11:30:11.026" v="23" actId="20577"/>
        <pc:sldMkLst>
          <pc:docMk/>
          <pc:sldMk cId="0" sldId="261"/>
        </pc:sldMkLst>
        <pc:spChg chg="mod">
          <ac:chgData name="Sam Reid" userId="1a65c0ab-3878-42da-8e2c-93b1eb8fbf48" providerId="ADAL" clId="{74A6D0FC-C348-43AA-B417-074F1BCD6C7E}" dt="2019-12-09T11:30:11.026" v="23" actId="20577"/>
          <ac:spMkLst>
            <pc:docMk/>
            <pc:sldMk cId="0" sldId="261"/>
            <ac:spMk id="141" creationId="{00000000-0000-0000-0000-000000000000}"/>
          </ac:spMkLst>
        </pc:spChg>
        <pc:spChg chg="mod">
          <ac:chgData name="Sam Reid" userId="1a65c0ab-3878-42da-8e2c-93b1eb8fbf48" providerId="ADAL" clId="{74A6D0FC-C348-43AA-B417-074F1BCD6C7E}" dt="2019-12-09T11:29:49.082" v="18" actId="20577"/>
          <ac:spMkLst>
            <pc:docMk/>
            <pc:sldMk cId="0" sldId="261"/>
            <ac:spMk id="142" creationId="{00000000-0000-0000-0000-000000000000}"/>
          </ac:spMkLst>
        </pc:spChg>
      </pc:sldChg>
      <pc:sldChg chg="del">
        <pc:chgData name="Sam Reid" userId="1a65c0ab-3878-42da-8e2c-93b1eb8fbf48" providerId="ADAL" clId="{74A6D0FC-C348-43AA-B417-074F1BCD6C7E}" dt="2019-12-09T11:29:54.720" v="19" actId="47"/>
        <pc:sldMkLst>
          <pc:docMk/>
          <pc:sldMk cId="891710275" sldId="266"/>
        </pc:sldMkLst>
      </pc:sldChg>
      <pc:sldChg chg="modSp">
        <pc:chgData name="Sam Reid" userId="1a65c0ab-3878-42da-8e2c-93b1eb8fbf48" providerId="ADAL" clId="{74A6D0FC-C348-43AA-B417-074F1BCD6C7E}" dt="2019-12-09T11:42:13.305" v="109" actId="14100"/>
        <pc:sldMkLst>
          <pc:docMk/>
          <pc:sldMk cId="651882047" sldId="267"/>
        </pc:sldMkLst>
        <pc:spChg chg="mod">
          <ac:chgData name="Sam Reid" userId="1a65c0ab-3878-42da-8e2c-93b1eb8fbf48" providerId="ADAL" clId="{74A6D0FC-C348-43AA-B417-074F1BCD6C7E}" dt="2019-12-09T11:29:26.886" v="3"/>
          <ac:spMkLst>
            <pc:docMk/>
            <pc:sldMk cId="651882047" sldId="267"/>
            <ac:spMk id="119" creationId="{00000000-0000-0000-0000-000000000000}"/>
          </ac:spMkLst>
        </pc:spChg>
        <pc:spChg chg="mod">
          <ac:chgData name="Sam Reid" userId="1a65c0ab-3878-42da-8e2c-93b1eb8fbf48" providerId="ADAL" clId="{74A6D0FC-C348-43AA-B417-074F1BCD6C7E}" dt="2019-12-09T11:42:13.305" v="109" actId="14100"/>
          <ac:spMkLst>
            <pc:docMk/>
            <pc:sldMk cId="651882047" sldId="267"/>
            <ac:spMk id="120" creationId="{00000000-0000-0000-0000-000000000000}"/>
          </ac:spMkLst>
        </pc:spChg>
      </pc:sldChg>
      <pc:sldChg chg="add del">
        <pc:chgData name="Sam Reid" userId="1a65c0ab-3878-42da-8e2c-93b1eb8fbf48" providerId="ADAL" clId="{74A6D0FC-C348-43AA-B417-074F1BCD6C7E}" dt="2019-12-09T11:29:05.593" v="2"/>
        <pc:sldMkLst>
          <pc:docMk/>
          <pc:sldMk cId="1722055459" sldId="268"/>
        </pc:sldMkLst>
      </pc:sldChg>
      <pc:sldChg chg="addSp delSp modSp add del ord">
        <pc:chgData name="Sam Reid" userId="1a65c0ab-3878-42da-8e2c-93b1eb8fbf48" providerId="ADAL" clId="{74A6D0FC-C348-43AA-B417-074F1BCD6C7E}" dt="2019-12-09T11:51:06.607" v="213" actId="20577"/>
        <pc:sldMkLst>
          <pc:docMk/>
          <pc:sldMk cId="2218356088" sldId="268"/>
        </pc:sldMkLst>
        <pc:spChg chg="add del mod">
          <ac:chgData name="Sam Reid" userId="1a65c0ab-3878-42da-8e2c-93b1eb8fbf48" providerId="ADAL" clId="{74A6D0FC-C348-43AA-B417-074F1BCD6C7E}" dt="2019-12-09T11:43:16.937" v="117" actId="478"/>
          <ac:spMkLst>
            <pc:docMk/>
            <pc:sldMk cId="2218356088" sldId="268"/>
            <ac:spMk id="3" creationId="{D847EA9E-9F4C-4D86-80B8-1D6465FAD7B4}"/>
          </ac:spMkLst>
        </pc:spChg>
        <pc:spChg chg="mod">
          <ac:chgData name="Sam Reid" userId="1a65c0ab-3878-42da-8e2c-93b1eb8fbf48" providerId="ADAL" clId="{74A6D0FC-C348-43AA-B417-074F1BCD6C7E}" dt="2019-12-09T11:51:06.607" v="213" actId="20577"/>
          <ac:spMkLst>
            <pc:docMk/>
            <pc:sldMk cId="2218356088" sldId="268"/>
            <ac:spMk id="119" creationId="{00000000-0000-0000-0000-000000000000}"/>
          </ac:spMkLst>
        </pc:spChg>
        <pc:spChg chg="del">
          <ac:chgData name="Sam Reid" userId="1a65c0ab-3878-42da-8e2c-93b1eb8fbf48" providerId="ADAL" clId="{74A6D0FC-C348-43AA-B417-074F1BCD6C7E}" dt="2019-12-09T11:31:36.143" v="60" actId="478"/>
          <ac:spMkLst>
            <pc:docMk/>
            <pc:sldMk cId="2218356088" sldId="268"/>
            <ac:spMk id="120" creationId="{00000000-0000-0000-0000-000000000000}"/>
          </ac:spMkLst>
        </pc:spChg>
        <pc:picChg chg="add del mod">
          <ac:chgData name="Sam Reid" userId="1a65c0ab-3878-42da-8e2c-93b1eb8fbf48" providerId="ADAL" clId="{74A6D0FC-C348-43AA-B417-074F1BCD6C7E}" dt="2019-12-09T11:42:16.273" v="110" actId="478"/>
          <ac:picMkLst>
            <pc:docMk/>
            <pc:sldMk cId="2218356088" sldId="268"/>
            <ac:picMk id="4" creationId="{5704169D-91D8-49C6-9ED0-CD84755ED36D}"/>
          </ac:picMkLst>
        </pc:picChg>
        <pc:picChg chg="add mod">
          <ac:chgData name="Sam Reid" userId="1a65c0ab-3878-42da-8e2c-93b1eb8fbf48" providerId="ADAL" clId="{74A6D0FC-C348-43AA-B417-074F1BCD6C7E}" dt="2019-12-09T11:43:19.502" v="119" actId="1076"/>
          <ac:picMkLst>
            <pc:docMk/>
            <pc:sldMk cId="2218356088" sldId="268"/>
            <ac:picMk id="5" creationId="{CD2E61FF-41D4-413A-8A9F-619F5036FF48}"/>
          </ac:picMkLst>
        </pc:picChg>
      </pc:sldChg>
      <pc:sldChg chg="del">
        <pc:chgData name="Sam Reid" userId="1a65c0ab-3878-42da-8e2c-93b1eb8fbf48" providerId="ADAL" clId="{74A6D0FC-C348-43AA-B417-074F1BCD6C7E}" dt="2019-12-09T11:28:53.151" v="0" actId="47"/>
        <pc:sldMkLst>
          <pc:docMk/>
          <pc:sldMk cId="3803508196" sldId="268"/>
        </pc:sldMkLst>
      </pc:sldChg>
      <pc:sldChg chg="addSp delSp modSp add modNotesTx">
        <pc:chgData name="Sam Reid" userId="1a65c0ab-3878-42da-8e2c-93b1eb8fbf48" providerId="ADAL" clId="{74A6D0FC-C348-43AA-B417-074F1BCD6C7E}" dt="2019-12-09T11:51:01.757" v="210" actId="20577"/>
        <pc:sldMkLst>
          <pc:docMk/>
          <pc:sldMk cId="3353740132" sldId="269"/>
        </pc:sldMkLst>
        <pc:spChg chg="mod">
          <ac:chgData name="Sam Reid" userId="1a65c0ab-3878-42da-8e2c-93b1eb8fbf48" providerId="ADAL" clId="{74A6D0FC-C348-43AA-B417-074F1BCD6C7E}" dt="2019-12-09T11:51:01.757" v="210" actId="20577"/>
          <ac:spMkLst>
            <pc:docMk/>
            <pc:sldMk cId="3353740132" sldId="269"/>
            <ac:spMk id="119" creationId="{00000000-0000-0000-0000-000000000000}"/>
          </ac:spMkLst>
        </pc:spChg>
        <pc:picChg chg="add del mod">
          <ac:chgData name="Sam Reid" userId="1a65c0ab-3878-42da-8e2c-93b1eb8fbf48" providerId="ADAL" clId="{74A6D0FC-C348-43AA-B417-074F1BCD6C7E}" dt="2019-12-09T11:49:30.148" v="180" actId="478"/>
          <ac:picMkLst>
            <pc:docMk/>
            <pc:sldMk cId="3353740132" sldId="269"/>
            <ac:picMk id="2" creationId="{6E2213AB-B180-4740-8C4A-81840E8F0E16}"/>
          </ac:picMkLst>
        </pc:picChg>
        <pc:picChg chg="del">
          <ac:chgData name="Sam Reid" userId="1a65c0ab-3878-42da-8e2c-93b1eb8fbf48" providerId="ADAL" clId="{74A6D0FC-C348-43AA-B417-074F1BCD6C7E}" dt="2019-12-09T11:38:08.404" v="65" actId="478"/>
          <ac:picMkLst>
            <pc:docMk/>
            <pc:sldMk cId="3353740132" sldId="269"/>
            <ac:picMk id="4" creationId="{5704169D-91D8-49C6-9ED0-CD84755ED36D}"/>
          </ac:picMkLst>
        </pc:picChg>
        <pc:picChg chg="add mod">
          <ac:chgData name="Sam Reid" userId="1a65c0ab-3878-42da-8e2c-93b1eb8fbf48" providerId="ADAL" clId="{74A6D0FC-C348-43AA-B417-074F1BCD6C7E}" dt="2019-12-09T11:49:33.350" v="181" actId="1076"/>
          <ac:picMkLst>
            <pc:docMk/>
            <pc:sldMk cId="3353740132" sldId="269"/>
            <ac:picMk id="5" creationId="{B94334F6-E48E-4B4F-B690-7F79BF4BD5E7}"/>
          </ac:picMkLst>
        </pc:picChg>
      </pc:sldChg>
      <pc:sldChg chg="addSp delSp modSp add ord">
        <pc:chgData name="Sam Reid" userId="1a65c0ab-3878-42da-8e2c-93b1eb8fbf48" providerId="ADAL" clId="{74A6D0FC-C348-43AA-B417-074F1BCD6C7E}" dt="2019-12-09T11:50:52.452" v="205" actId="20577"/>
        <pc:sldMkLst>
          <pc:docMk/>
          <pc:sldMk cId="1760906903" sldId="270"/>
        </pc:sldMkLst>
        <pc:spChg chg="mod">
          <ac:chgData name="Sam Reid" userId="1a65c0ab-3878-42da-8e2c-93b1eb8fbf48" providerId="ADAL" clId="{74A6D0FC-C348-43AA-B417-074F1BCD6C7E}" dt="2019-12-09T11:50:52.452" v="205" actId="20577"/>
          <ac:spMkLst>
            <pc:docMk/>
            <pc:sldMk cId="1760906903" sldId="270"/>
            <ac:spMk id="119" creationId="{00000000-0000-0000-0000-000000000000}"/>
          </ac:spMkLst>
        </pc:spChg>
        <pc:picChg chg="del">
          <ac:chgData name="Sam Reid" userId="1a65c0ab-3878-42da-8e2c-93b1eb8fbf48" providerId="ADAL" clId="{74A6D0FC-C348-43AA-B417-074F1BCD6C7E}" dt="2019-12-09T11:40:50.365" v="70" actId="478"/>
          <ac:picMkLst>
            <pc:docMk/>
            <pc:sldMk cId="1760906903" sldId="270"/>
            <ac:picMk id="2" creationId="{6E2213AB-B180-4740-8C4A-81840E8F0E16}"/>
          </ac:picMkLst>
        </pc:picChg>
        <pc:picChg chg="add mod">
          <ac:chgData name="Sam Reid" userId="1a65c0ab-3878-42da-8e2c-93b1eb8fbf48" providerId="ADAL" clId="{74A6D0FC-C348-43AA-B417-074F1BCD6C7E}" dt="2019-12-09T11:40:54.150" v="71" actId="1076"/>
          <ac:picMkLst>
            <pc:docMk/>
            <pc:sldMk cId="1760906903" sldId="270"/>
            <ac:picMk id="4" creationId="{B07C71A0-2A62-49CE-9030-5882C939BF98}"/>
          </ac:picMkLst>
        </pc:picChg>
      </pc:sldChg>
      <pc:sldChg chg="addSp delSp modSp add ord">
        <pc:chgData name="Sam Reid" userId="1a65c0ab-3878-42da-8e2c-93b1eb8fbf48" providerId="ADAL" clId="{74A6D0FC-C348-43AA-B417-074F1BCD6C7E}" dt="2019-12-09T11:50:47.946" v="202" actId="20577"/>
        <pc:sldMkLst>
          <pc:docMk/>
          <pc:sldMk cId="3570314294" sldId="271"/>
        </pc:sldMkLst>
        <pc:spChg chg="del">
          <ac:chgData name="Sam Reid" userId="1a65c0ab-3878-42da-8e2c-93b1eb8fbf48" providerId="ADAL" clId="{74A6D0FC-C348-43AA-B417-074F1BCD6C7E}" dt="2019-12-09T11:41:48.375" v="75" actId="478"/>
          <ac:spMkLst>
            <pc:docMk/>
            <pc:sldMk cId="3570314294" sldId="271"/>
            <ac:spMk id="3" creationId="{D847EA9E-9F4C-4D86-80B8-1D6465FAD7B4}"/>
          </ac:spMkLst>
        </pc:spChg>
        <pc:spChg chg="mod">
          <ac:chgData name="Sam Reid" userId="1a65c0ab-3878-42da-8e2c-93b1eb8fbf48" providerId="ADAL" clId="{74A6D0FC-C348-43AA-B417-074F1BCD6C7E}" dt="2019-12-09T11:50:47.946" v="202" actId="20577"/>
          <ac:spMkLst>
            <pc:docMk/>
            <pc:sldMk cId="3570314294" sldId="271"/>
            <ac:spMk id="119" creationId="{00000000-0000-0000-0000-000000000000}"/>
          </ac:spMkLst>
        </pc:spChg>
        <pc:picChg chg="add mod">
          <ac:chgData name="Sam Reid" userId="1a65c0ab-3878-42da-8e2c-93b1eb8fbf48" providerId="ADAL" clId="{74A6D0FC-C348-43AA-B417-074F1BCD6C7E}" dt="2019-12-09T11:41:54.768" v="77" actId="1076"/>
          <ac:picMkLst>
            <pc:docMk/>
            <pc:sldMk cId="3570314294" sldId="271"/>
            <ac:picMk id="2" creationId="{71076398-0369-4466-AFA7-8214D83D31B2}"/>
          </ac:picMkLst>
        </pc:picChg>
        <pc:picChg chg="del">
          <ac:chgData name="Sam Reid" userId="1a65c0ab-3878-42da-8e2c-93b1eb8fbf48" providerId="ADAL" clId="{74A6D0FC-C348-43AA-B417-074F1BCD6C7E}" dt="2019-12-09T11:41:08.892" v="73" actId="478"/>
          <ac:picMkLst>
            <pc:docMk/>
            <pc:sldMk cId="3570314294" sldId="271"/>
            <ac:picMk id="4" creationId="{B07C71A0-2A62-49CE-9030-5882C939BF98}"/>
          </ac:picMkLst>
        </pc:picChg>
      </pc:sldChg>
      <pc:sldChg chg="addSp delSp modSp add modNotesTx">
        <pc:chgData name="Sam Reid" userId="1a65c0ab-3878-42da-8e2c-93b1eb8fbf48" providerId="ADAL" clId="{74A6D0FC-C348-43AA-B417-074F1BCD6C7E}" dt="2019-12-09T11:51:09.978" v="216" actId="20577"/>
        <pc:sldMkLst>
          <pc:docMk/>
          <pc:sldMk cId="2562614727" sldId="272"/>
        </pc:sldMkLst>
        <pc:spChg chg="mod">
          <ac:chgData name="Sam Reid" userId="1a65c0ab-3878-42da-8e2c-93b1eb8fbf48" providerId="ADAL" clId="{74A6D0FC-C348-43AA-B417-074F1BCD6C7E}" dt="2019-12-09T11:51:09.978" v="216" actId="20577"/>
          <ac:spMkLst>
            <pc:docMk/>
            <pc:sldMk cId="2562614727" sldId="272"/>
            <ac:spMk id="119" creationId="{00000000-0000-0000-0000-000000000000}"/>
          </ac:spMkLst>
        </pc:spChg>
        <pc:picChg chg="add mod">
          <ac:chgData name="Sam Reid" userId="1a65c0ab-3878-42da-8e2c-93b1eb8fbf48" providerId="ADAL" clId="{74A6D0FC-C348-43AA-B417-074F1BCD6C7E}" dt="2019-12-09T11:48:21.356" v="125" actId="1076"/>
          <ac:picMkLst>
            <pc:docMk/>
            <pc:sldMk cId="2562614727" sldId="272"/>
            <ac:picMk id="2" creationId="{027D0A82-0A77-46DF-B3B7-CF183DC8CE05}"/>
          </ac:picMkLst>
        </pc:picChg>
        <pc:picChg chg="del">
          <ac:chgData name="Sam Reid" userId="1a65c0ab-3878-42da-8e2c-93b1eb8fbf48" providerId="ADAL" clId="{74A6D0FC-C348-43AA-B417-074F1BCD6C7E}" dt="2019-12-09T11:48:18.067" v="123" actId="478"/>
          <ac:picMkLst>
            <pc:docMk/>
            <pc:sldMk cId="2562614727" sldId="272"/>
            <ac:picMk id="5" creationId="{CD2E61FF-41D4-413A-8A9F-619F5036FF48}"/>
          </ac:picMkLst>
        </pc:picChg>
      </pc:sldChg>
    </pc:docChg>
  </pc:docChgLst>
  <pc:docChgLst>
    <pc:chgData name="Sam Reid" userId="1a65c0ab-3878-42da-8e2c-93b1eb8fbf48" providerId="ADAL" clId="{1A24E39C-9A32-4668-A967-7F91966FDFAB}"/>
    <pc:docChg chg="addSld modSld">
      <pc:chgData name="Sam Reid" userId="1a65c0ab-3878-42da-8e2c-93b1eb8fbf48" providerId="ADAL" clId="{1A24E39C-9A32-4668-A967-7F91966FDFAB}" dt="2019-11-21T09:29:37.655" v="3" actId="962"/>
      <pc:docMkLst>
        <pc:docMk/>
      </pc:docMkLst>
      <pc:sldChg chg="addSp modSp add">
        <pc:chgData name="Sam Reid" userId="1a65c0ab-3878-42da-8e2c-93b1eb8fbf48" providerId="ADAL" clId="{1A24E39C-9A32-4668-A967-7F91966FDFAB}" dt="2019-11-21T09:29:37.655" v="3" actId="962"/>
        <pc:sldMkLst>
          <pc:docMk/>
          <pc:sldMk cId="3803508196" sldId="268"/>
        </pc:sldMkLst>
        <pc:picChg chg="add mod">
          <ac:chgData name="Sam Reid" userId="1a65c0ab-3878-42da-8e2c-93b1eb8fbf48" providerId="ADAL" clId="{1A24E39C-9A32-4668-A967-7F91966FDFAB}" dt="2019-11-21T09:29:37.655" v="3" actId="962"/>
          <ac:picMkLst>
            <pc:docMk/>
            <pc:sldMk cId="3803508196" sldId="268"/>
            <ac:picMk id="5" creationId="{2B8D1387-2FC1-4A74-B3EF-C93C2DC53469}"/>
          </ac:picMkLst>
        </pc:picChg>
      </pc:sldChg>
    </pc:docChg>
  </pc:docChgLst>
  <pc:docChgLst>
    <pc:chgData name="Sam Reid" userId="1a65c0ab-3878-42da-8e2c-93b1eb8fbf48" providerId="ADAL" clId="{6A268C76-C3A8-674D-A73E-77D583D9E6FB}"/>
    <pc:docChg chg="undo custSel modSld">
      <pc:chgData name="Sam Reid" userId="1a65c0ab-3878-42da-8e2c-93b1eb8fbf48" providerId="ADAL" clId="{6A268C76-C3A8-674D-A73E-77D583D9E6FB}" dt="2021-06-16T08:53:54.951" v="21" actId="404"/>
      <pc:docMkLst>
        <pc:docMk/>
      </pc:docMkLst>
      <pc:sldChg chg="modSp">
        <pc:chgData name="Sam Reid" userId="1a65c0ab-3878-42da-8e2c-93b1eb8fbf48" providerId="ADAL" clId="{6A268C76-C3A8-674D-A73E-77D583D9E6FB}" dt="2021-06-16T08:20:31.753" v="0"/>
        <pc:sldMkLst>
          <pc:docMk/>
          <pc:sldMk cId="0" sldId="258"/>
        </pc:sldMkLst>
        <pc:spChg chg="mod">
          <ac:chgData name="Sam Reid" userId="1a65c0ab-3878-42da-8e2c-93b1eb8fbf48" providerId="ADAL" clId="{6A268C76-C3A8-674D-A73E-77D583D9E6FB}" dt="2021-06-16T08:20:31.753" v="0"/>
          <ac:spMkLst>
            <pc:docMk/>
            <pc:sldMk cId="0" sldId="258"/>
            <ac:spMk id="108" creationId="{00000000-0000-0000-0000-000000000000}"/>
          </ac:spMkLst>
        </pc:spChg>
      </pc:sldChg>
      <pc:sldChg chg="modSp mod">
        <pc:chgData name="Sam Reid" userId="1a65c0ab-3878-42da-8e2c-93b1eb8fbf48" providerId="ADAL" clId="{6A268C76-C3A8-674D-A73E-77D583D9E6FB}" dt="2021-06-16T08:53:54.951" v="21" actId="404"/>
        <pc:sldMkLst>
          <pc:docMk/>
          <pc:sldMk cId="0" sldId="259"/>
        </pc:sldMkLst>
        <pc:spChg chg="mod">
          <ac:chgData name="Sam Reid" userId="1a65c0ab-3878-42da-8e2c-93b1eb8fbf48" providerId="ADAL" clId="{6A268C76-C3A8-674D-A73E-77D583D9E6FB}" dt="2021-06-16T08:20:31.753" v="0"/>
          <ac:spMkLst>
            <pc:docMk/>
            <pc:sldMk cId="0" sldId="259"/>
            <ac:spMk id="119" creationId="{00000000-0000-0000-0000-000000000000}"/>
          </ac:spMkLst>
        </pc:spChg>
        <pc:spChg chg="mod">
          <ac:chgData name="Sam Reid" userId="1a65c0ab-3878-42da-8e2c-93b1eb8fbf48" providerId="ADAL" clId="{6A268C76-C3A8-674D-A73E-77D583D9E6FB}" dt="2021-06-16T08:53:54.951" v="21" actId="404"/>
          <ac:spMkLst>
            <pc:docMk/>
            <pc:sldMk cId="0" sldId="259"/>
            <ac:spMk id="120" creationId="{00000000-0000-0000-0000-000000000000}"/>
          </ac:spMkLst>
        </pc:spChg>
      </pc:sldChg>
      <pc:sldChg chg="modSp mod">
        <pc:chgData name="Sam Reid" userId="1a65c0ab-3878-42da-8e2c-93b1eb8fbf48" providerId="ADAL" clId="{6A268C76-C3A8-674D-A73E-77D583D9E6FB}" dt="2021-06-16T08:53:08.626" v="10" actId="400"/>
        <pc:sldMkLst>
          <pc:docMk/>
          <pc:sldMk cId="0" sldId="261"/>
        </pc:sldMkLst>
        <pc:spChg chg="mod">
          <ac:chgData name="Sam Reid" userId="1a65c0ab-3878-42da-8e2c-93b1eb8fbf48" providerId="ADAL" clId="{6A268C76-C3A8-674D-A73E-77D583D9E6FB}" dt="2021-06-16T08:20:44.639" v="4" actId="20577"/>
          <ac:spMkLst>
            <pc:docMk/>
            <pc:sldMk cId="0" sldId="261"/>
            <ac:spMk id="141" creationId="{00000000-0000-0000-0000-000000000000}"/>
          </ac:spMkLst>
        </pc:spChg>
        <pc:spChg chg="mod">
          <ac:chgData name="Sam Reid" userId="1a65c0ab-3878-42da-8e2c-93b1eb8fbf48" providerId="ADAL" clId="{6A268C76-C3A8-674D-A73E-77D583D9E6FB}" dt="2021-06-16T08:53:08.626" v="10" actId="400"/>
          <ac:spMkLst>
            <pc:docMk/>
            <pc:sldMk cId="0" sldId="261"/>
            <ac:spMk id="142" creationId="{00000000-0000-0000-0000-000000000000}"/>
          </ac:spMkLst>
        </pc:spChg>
      </pc:sldChg>
      <pc:sldChg chg="modSp">
        <pc:chgData name="Sam Reid" userId="1a65c0ab-3878-42da-8e2c-93b1eb8fbf48" providerId="ADAL" clId="{6A268C76-C3A8-674D-A73E-77D583D9E6FB}" dt="2021-06-16T08:20:31.753" v="0"/>
        <pc:sldMkLst>
          <pc:docMk/>
          <pc:sldMk cId="1110840747" sldId="268"/>
        </pc:sldMkLst>
        <pc:spChg chg="mod">
          <ac:chgData name="Sam Reid" userId="1a65c0ab-3878-42da-8e2c-93b1eb8fbf48" providerId="ADAL" clId="{6A268C76-C3A8-674D-A73E-77D583D9E6FB}" dt="2021-06-16T08:20:31.753" v="0"/>
          <ac:spMkLst>
            <pc:docMk/>
            <pc:sldMk cId="1110840747" sldId="268"/>
            <ac:spMk id="89" creationId="{00000000-0000-0000-0000-000000000000}"/>
          </ac:spMkLst>
        </pc:spChg>
      </pc:sldChg>
    </pc:docChg>
  </pc:docChgLst>
  <pc:docChgLst>
    <pc:chgData name="Sam Reid" userId="1a65c0ab-3878-42da-8e2c-93b1eb8fbf48" providerId="ADAL" clId="{68AB7EA2-21CE-134B-B705-3FCD234B22FB}"/>
    <pc:docChg chg="undo custSel delSld modSld">
      <pc:chgData name="Sam Reid" userId="1a65c0ab-3878-42da-8e2c-93b1eb8fbf48" providerId="ADAL" clId="{68AB7EA2-21CE-134B-B705-3FCD234B22FB}" dt="2021-01-21T08:17:26.969" v="11"/>
      <pc:docMkLst>
        <pc:docMk/>
      </pc:docMkLst>
      <pc:sldChg chg="modSp mod">
        <pc:chgData name="Sam Reid" userId="1a65c0ab-3878-42da-8e2c-93b1eb8fbf48" providerId="ADAL" clId="{68AB7EA2-21CE-134B-B705-3FCD234B22FB}" dt="2021-01-21T08:15:33.375" v="5" actId="6549"/>
        <pc:sldMkLst>
          <pc:docMk/>
          <pc:sldMk cId="0" sldId="258"/>
        </pc:sldMkLst>
        <pc:spChg chg="mod">
          <ac:chgData name="Sam Reid" userId="1a65c0ab-3878-42da-8e2c-93b1eb8fbf48" providerId="ADAL" clId="{68AB7EA2-21CE-134B-B705-3FCD234B22FB}" dt="2021-01-21T08:14:54.710" v="0"/>
          <ac:spMkLst>
            <pc:docMk/>
            <pc:sldMk cId="0" sldId="258"/>
            <ac:spMk id="108" creationId="{00000000-0000-0000-0000-000000000000}"/>
          </ac:spMkLst>
        </pc:spChg>
        <pc:spChg chg="mod">
          <ac:chgData name="Sam Reid" userId="1a65c0ab-3878-42da-8e2c-93b1eb8fbf48" providerId="ADAL" clId="{68AB7EA2-21CE-134B-B705-3FCD234B22FB}" dt="2021-01-21T08:15:33.375" v="5" actId="6549"/>
          <ac:spMkLst>
            <pc:docMk/>
            <pc:sldMk cId="0" sldId="258"/>
            <ac:spMk id="109" creationId="{00000000-0000-0000-0000-000000000000}"/>
          </ac:spMkLst>
        </pc:spChg>
      </pc:sldChg>
      <pc:sldChg chg="modSp mod">
        <pc:chgData name="Sam Reid" userId="1a65c0ab-3878-42da-8e2c-93b1eb8fbf48" providerId="ADAL" clId="{68AB7EA2-21CE-134B-B705-3FCD234B22FB}" dt="2021-01-21T08:17:26.969" v="11"/>
        <pc:sldMkLst>
          <pc:docMk/>
          <pc:sldMk cId="0" sldId="259"/>
        </pc:sldMkLst>
        <pc:spChg chg="mod">
          <ac:chgData name="Sam Reid" userId="1a65c0ab-3878-42da-8e2c-93b1eb8fbf48" providerId="ADAL" clId="{68AB7EA2-21CE-134B-B705-3FCD234B22FB}" dt="2021-01-21T08:14:54.710" v="0"/>
          <ac:spMkLst>
            <pc:docMk/>
            <pc:sldMk cId="0" sldId="259"/>
            <ac:spMk id="119" creationId="{00000000-0000-0000-0000-000000000000}"/>
          </ac:spMkLst>
        </pc:spChg>
        <pc:spChg chg="mod">
          <ac:chgData name="Sam Reid" userId="1a65c0ab-3878-42da-8e2c-93b1eb8fbf48" providerId="ADAL" clId="{68AB7EA2-21CE-134B-B705-3FCD234B22FB}" dt="2021-01-21T08:17:26.969" v="11"/>
          <ac:spMkLst>
            <pc:docMk/>
            <pc:sldMk cId="0" sldId="259"/>
            <ac:spMk id="120" creationId="{00000000-0000-0000-0000-000000000000}"/>
          </ac:spMkLst>
        </pc:spChg>
      </pc:sldChg>
      <pc:sldChg chg="modSp mod">
        <pc:chgData name="Sam Reid" userId="1a65c0ab-3878-42da-8e2c-93b1eb8fbf48" providerId="ADAL" clId="{68AB7EA2-21CE-134B-B705-3FCD234B22FB}" dt="2021-01-21T08:15:06.111" v="2" actId="20577"/>
        <pc:sldMkLst>
          <pc:docMk/>
          <pc:sldMk cId="0" sldId="261"/>
        </pc:sldMkLst>
        <pc:spChg chg="mod">
          <ac:chgData name="Sam Reid" userId="1a65c0ab-3878-42da-8e2c-93b1eb8fbf48" providerId="ADAL" clId="{68AB7EA2-21CE-134B-B705-3FCD234B22FB}" dt="2021-01-21T08:15:06.111" v="2" actId="20577"/>
          <ac:spMkLst>
            <pc:docMk/>
            <pc:sldMk cId="0" sldId="261"/>
            <ac:spMk id="141" creationId="{00000000-0000-0000-0000-000000000000}"/>
          </ac:spMkLst>
        </pc:spChg>
      </pc:sldChg>
      <pc:sldChg chg="modSp">
        <pc:chgData name="Sam Reid" userId="1a65c0ab-3878-42da-8e2c-93b1eb8fbf48" providerId="ADAL" clId="{68AB7EA2-21CE-134B-B705-3FCD234B22FB}" dt="2021-01-21T08:14:54.710" v="0"/>
        <pc:sldMkLst>
          <pc:docMk/>
          <pc:sldMk cId="1110840747" sldId="268"/>
        </pc:sldMkLst>
        <pc:spChg chg="mod">
          <ac:chgData name="Sam Reid" userId="1a65c0ab-3878-42da-8e2c-93b1eb8fbf48" providerId="ADAL" clId="{68AB7EA2-21CE-134B-B705-3FCD234B22FB}" dt="2021-01-21T08:14:54.710" v="0"/>
          <ac:spMkLst>
            <pc:docMk/>
            <pc:sldMk cId="1110840747" sldId="268"/>
            <ac:spMk id="89" creationId="{00000000-0000-0000-0000-000000000000}"/>
          </ac:spMkLst>
        </pc:spChg>
      </pc:sldChg>
      <pc:sldChg chg="del">
        <pc:chgData name="Sam Reid" userId="1a65c0ab-3878-42da-8e2c-93b1eb8fbf48" providerId="ADAL" clId="{68AB7EA2-21CE-134B-B705-3FCD234B22FB}" dt="2021-01-21T08:15:11.479" v="3" actId="2696"/>
        <pc:sldMkLst>
          <pc:docMk/>
          <pc:sldMk cId="1412366675" sldId="269"/>
        </pc:sldMkLst>
      </pc:sldChg>
    </pc:docChg>
  </pc:docChgLst>
  <pc:docChgLst>
    <pc:chgData name="Sam Reid" userId="1a65c0ab-3878-42da-8e2c-93b1eb8fbf48" providerId="ADAL" clId="{F407E1FE-E943-45EB-A969-6F0B52527722}"/>
    <pc:docChg chg="undo custSel modSld">
      <pc:chgData name="Sam Reid" userId="1a65c0ab-3878-42da-8e2c-93b1eb8fbf48" providerId="ADAL" clId="{F407E1FE-E943-45EB-A969-6F0B52527722}" dt="2019-07-08T08:24:33.046" v="204" actId="1035"/>
      <pc:docMkLst>
        <pc:docMk/>
      </pc:docMkLst>
      <pc:sldChg chg="modSp">
        <pc:chgData name="Sam Reid" userId="1a65c0ab-3878-42da-8e2c-93b1eb8fbf48" providerId="ADAL" clId="{F407E1FE-E943-45EB-A969-6F0B52527722}" dt="2019-07-08T08:20:29.870" v="0"/>
        <pc:sldMkLst>
          <pc:docMk/>
          <pc:sldMk cId="0" sldId="256"/>
        </pc:sldMkLst>
        <pc:spChg chg="mod">
          <ac:chgData name="Sam Reid" userId="1a65c0ab-3878-42da-8e2c-93b1eb8fbf48" providerId="ADAL" clId="{F407E1FE-E943-45EB-A969-6F0B52527722}" dt="2019-07-08T08:20:29.870" v="0"/>
          <ac:spMkLst>
            <pc:docMk/>
            <pc:sldMk cId="0" sldId="256"/>
            <ac:spMk id="89" creationId="{00000000-0000-0000-0000-000000000000}"/>
          </ac:spMkLst>
        </pc:spChg>
      </pc:sldChg>
      <pc:sldChg chg="modSp">
        <pc:chgData name="Sam Reid" userId="1a65c0ab-3878-42da-8e2c-93b1eb8fbf48" providerId="ADAL" clId="{F407E1FE-E943-45EB-A969-6F0B52527722}" dt="2019-07-08T08:21:06.938" v="11" actId="20577"/>
        <pc:sldMkLst>
          <pc:docMk/>
          <pc:sldMk cId="0" sldId="258"/>
        </pc:sldMkLst>
        <pc:spChg chg="mod">
          <ac:chgData name="Sam Reid" userId="1a65c0ab-3878-42da-8e2c-93b1eb8fbf48" providerId="ADAL" clId="{F407E1FE-E943-45EB-A969-6F0B52527722}" dt="2019-07-08T08:20:29.870" v="0"/>
          <ac:spMkLst>
            <pc:docMk/>
            <pc:sldMk cId="0" sldId="258"/>
            <ac:spMk id="108" creationId="{00000000-0000-0000-0000-000000000000}"/>
          </ac:spMkLst>
        </pc:spChg>
        <pc:spChg chg="mod">
          <ac:chgData name="Sam Reid" userId="1a65c0ab-3878-42da-8e2c-93b1eb8fbf48" providerId="ADAL" clId="{F407E1FE-E943-45EB-A969-6F0B52527722}" dt="2019-07-08T08:21:06.938" v="11" actId="20577"/>
          <ac:spMkLst>
            <pc:docMk/>
            <pc:sldMk cId="0" sldId="258"/>
            <ac:spMk id="109" creationId="{00000000-0000-0000-0000-000000000000}"/>
          </ac:spMkLst>
        </pc:spChg>
      </pc:sldChg>
      <pc:sldChg chg="modSp">
        <pc:chgData name="Sam Reid" userId="1a65c0ab-3878-42da-8e2c-93b1eb8fbf48" providerId="ADAL" clId="{F407E1FE-E943-45EB-A969-6F0B52527722}" dt="2019-07-08T08:22:35.080" v="29" actId="404"/>
        <pc:sldMkLst>
          <pc:docMk/>
          <pc:sldMk cId="0" sldId="259"/>
        </pc:sldMkLst>
        <pc:spChg chg="mod">
          <ac:chgData name="Sam Reid" userId="1a65c0ab-3878-42da-8e2c-93b1eb8fbf48" providerId="ADAL" clId="{F407E1FE-E943-45EB-A969-6F0B52527722}" dt="2019-07-08T08:20:29.870" v="0"/>
          <ac:spMkLst>
            <pc:docMk/>
            <pc:sldMk cId="0" sldId="259"/>
            <ac:spMk id="119" creationId="{00000000-0000-0000-0000-000000000000}"/>
          </ac:spMkLst>
        </pc:spChg>
        <pc:spChg chg="mod">
          <ac:chgData name="Sam Reid" userId="1a65c0ab-3878-42da-8e2c-93b1eb8fbf48" providerId="ADAL" clId="{F407E1FE-E943-45EB-A969-6F0B52527722}" dt="2019-07-08T08:22:35.080" v="29" actId="404"/>
          <ac:spMkLst>
            <pc:docMk/>
            <pc:sldMk cId="0" sldId="259"/>
            <ac:spMk id="120" creationId="{00000000-0000-0000-0000-000000000000}"/>
          </ac:spMkLst>
        </pc:spChg>
      </pc:sldChg>
      <pc:sldChg chg="modSp">
        <pc:chgData name="Sam Reid" userId="1a65c0ab-3878-42da-8e2c-93b1eb8fbf48" providerId="ADAL" clId="{F407E1FE-E943-45EB-A969-6F0B52527722}" dt="2019-07-08T08:20:52.999" v="10" actId="20577"/>
        <pc:sldMkLst>
          <pc:docMk/>
          <pc:sldMk cId="0" sldId="261"/>
        </pc:sldMkLst>
        <pc:spChg chg="mod">
          <ac:chgData name="Sam Reid" userId="1a65c0ab-3878-42da-8e2c-93b1eb8fbf48" providerId="ADAL" clId="{F407E1FE-E943-45EB-A969-6F0B52527722}" dt="2019-07-08T08:20:36.089" v="2" actId="20577"/>
          <ac:spMkLst>
            <pc:docMk/>
            <pc:sldMk cId="0" sldId="261"/>
            <ac:spMk id="141" creationId="{00000000-0000-0000-0000-000000000000}"/>
          </ac:spMkLst>
        </pc:spChg>
        <pc:spChg chg="mod">
          <ac:chgData name="Sam Reid" userId="1a65c0ab-3878-42da-8e2c-93b1eb8fbf48" providerId="ADAL" clId="{F407E1FE-E943-45EB-A969-6F0B52527722}" dt="2019-07-08T08:20:52.999" v="10" actId="20577"/>
          <ac:spMkLst>
            <pc:docMk/>
            <pc:sldMk cId="0" sldId="261"/>
            <ac:spMk id="142" creationId="{00000000-0000-0000-0000-000000000000}"/>
          </ac:spMkLst>
        </pc:spChg>
      </pc:sldChg>
      <pc:sldChg chg="delSp modSp">
        <pc:chgData name="Sam Reid" userId="1a65c0ab-3878-42da-8e2c-93b1eb8fbf48" providerId="ADAL" clId="{F407E1FE-E943-45EB-A969-6F0B52527722}" dt="2019-07-08T08:24:33.046" v="204" actId="1035"/>
        <pc:sldMkLst>
          <pc:docMk/>
          <pc:sldMk cId="0" sldId="263"/>
        </pc:sldMkLst>
        <pc:spChg chg="mod">
          <ac:chgData name="Sam Reid" userId="1a65c0ab-3878-42da-8e2c-93b1eb8fbf48" providerId="ADAL" clId="{F407E1FE-E943-45EB-A969-6F0B52527722}" dt="2019-07-08T08:24:22.177" v="168" actId="20577"/>
          <ac:spMkLst>
            <pc:docMk/>
            <pc:sldMk cId="0" sldId="263"/>
            <ac:spMk id="165" creationId="{00000000-0000-0000-0000-000000000000}"/>
          </ac:spMkLst>
        </pc:spChg>
        <pc:picChg chg="del">
          <ac:chgData name="Sam Reid" userId="1a65c0ab-3878-42da-8e2c-93b1eb8fbf48" providerId="ADAL" clId="{F407E1FE-E943-45EB-A969-6F0B52527722}" dt="2019-07-08T08:24:13.380" v="112" actId="478"/>
          <ac:picMkLst>
            <pc:docMk/>
            <pc:sldMk cId="0" sldId="263"/>
            <ac:picMk id="170" creationId="{00000000-0000-0000-0000-000000000000}"/>
          </ac:picMkLst>
        </pc:picChg>
        <pc:picChg chg="mod">
          <ac:chgData name="Sam Reid" userId="1a65c0ab-3878-42da-8e2c-93b1eb8fbf48" providerId="ADAL" clId="{F407E1FE-E943-45EB-A969-6F0B52527722}" dt="2019-07-08T08:24:24.557" v="185" actId="1036"/>
          <ac:picMkLst>
            <pc:docMk/>
            <pc:sldMk cId="0" sldId="263"/>
            <ac:picMk id="171" creationId="{00000000-0000-0000-0000-000000000000}"/>
          </ac:picMkLst>
        </pc:picChg>
        <pc:picChg chg="mod">
          <ac:chgData name="Sam Reid" userId="1a65c0ab-3878-42da-8e2c-93b1eb8fbf48" providerId="ADAL" clId="{F407E1FE-E943-45EB-A969-6F0B52527722}" dt="2019-07-08T08:24:27.201" v="188" actId="1036"/>
          <ac:picMkLst>
            <pc:docMk/>
            <pc:sldMk cId="0" sldId="263"/>
            <ac:picMk id="172" creationId="{00000000-0000-0000-0000-000000000000}"/>
          </ac:picMkLst>
        </pc:picChg>
        <pc:picChg chg="mod">
          <ac:chgData name="Sam Reid" userId="1a65c0ab-3878-42da-8e2c-93b1eb8fbf48" providerId="ADAL" clId="{F407E1FE-E943-45EB-A969-6F0B52527722}" dt="2019-07-08T08:24:33.046" v="204" actId="1035"/>
          <ac:picMkLst>
            <pc:docMk/>
            <pc:sldMk cId="0" sldId="263"/>
            <ac:picMk id="173" creationId="{00000000-0000-0000-0000-000000000000}"/>
          </ac:picMkLst>
        </pc:picChg>
      </pc:sldChg>
      <pc:sldChg chg="modSp">
        <pc:chgData name="Sam Reid" userId="1a65c0ab-3878-42da-8e2c-93b1eb8fbf48" providerId="ADAL" clId="{F407E1FE-E943-45EB-A969-6F0B52527722}" dt="2019-07-08T08:24:03.560" v="110" actId="20577"/>
        <pc:sldMkLst>
          <pc:docMk/>
          <pc:sldMk cId="891710275" sldId="266"/>
        </pc:sldMkLst>
        <pc:spChg chg="mod">
          <ac:chgData name="Sam Reid" userId="1a65c0ab-3878-42da-8e2c-93b1eb8fbf48" providerId="ADAL" clId="{F407E1FE-E943-45EB-A969-6F0B52527722}" dt="2019-07-08T08:24:03.560" v="110" actId="20577"/>
          <ac:spMkLst>
            <pc:docMk/>
            <pc:sldMk cId="891710275" sldId="266"/>
            <ac:spMk id="141" creationId="{00000000-0000-0000-0000-000000000000}"/>
          </ac:spMkLst>
        </pc:spChg>
        <pc:spChg chg="mod">
          <ac:chgData name="Sam Reid" userId="1a65c0ab-3878-42da-8e2c-93b1eb8fbf48" providerId="ADAL" clId="{F407E1FE-E943-45EB-A969-6F0B52527722}" dt="2019-07-08T08:23:45.368" v="98" actId="20577"/>
          <ac:spMkLst>
            <pc:docMk/>
            <pc:sldMk cId="891710275" sldId="266"/>
            <ac:spMk id="142" creationId="{00000000-0000-0000-0000-000000000000}"/>
          </ac:spMkLst>
        </pc:spChg>
        <pc:picChg chg="mod">
          <ac:chgData name="Sam Reid" userId="1a65c0ab-3878-42da-8e2c-93b1eb8fbf48" providerId="ADAL" clId="{F407E1FE-E943-45EB-A969-6F0B52527722}" dt="2019-07-08T08:23:37.868" v="92" actId="1076"/>
          <ac:picMkLst>
            <pc:docMk/>
            <pc:sldMk cId="891710275" sldId="266"/>
            <ac:picMk id="3" creationId="{CA5F9CC9-BFC7-4BD5-ACED-A9EC3CFA8A9B}"/>
          </ac:picMkLst>
        </pc:picChg>
      </pc:sldChg>
    </pc:docChg>
  </pc:docChgLst>
  <pc:docChgLst>
    <pc:chgData name="Sam Reid" userId="1a65c0ab-3878-42da-8e2c-93b1eb8fbf48" providerId="ADAL" clId="{70C8A910-BDC4-9F42-B333-8C58A9D98DF5}"/>
    <pc:docChg chg="undo custSel addSld delSld modSld">
      <pc:chgData name="Sam Reid" userId="1a65c0ab-3878-42da-8e2c-93b1eb8fbf48" providerId="ADAL" clId="{70C8A910-BDC4-9F42-B333-8C58A9D98DF5}" dt="2021-03-17T08:16:18.430" v="606" actId="2696"/>
      <pc:docMkLst>
        <pc:docMk/>
      </pc:docMkLst>
      <pc:sldChg chg="modSp mod">
        <pc:chgData name="Sam Reid" userId="1a65c0ab-3878-42da-8e2c-93b1eb8fbf48" providerId="ADAL" clId="{70C8A910-BDC4-9F42-B333-8C58A9D98DF5}" dt="2021-03-17T08:09:43.511" v="291" actId="20577"/>
        <pc:sldMkLst>
          <pc:docMk/>
          <pc:sldMk cId="0" sldId="257"/>
        </pc:sldMkLst>
        <pc:spChg chg="mod">
          <ac:chgData name="Sam Reid" userId="1a65c0ab-3878-42da-8e2c-93b1eb8fbf48" providerId="ADAL" clId="{70C8A910-BDC4-9F42-B333-8C58A9D98DF5}" dt="2021-03-17T08:09:43.511" v="291" actId="20577"/>
          <ac:spMkLst>
            <pc:docMk/>
            <pc:sldMk cId="0" sldId="257"/>
            <ac:spMk id="97" creationId="{00000000-0000-0000-0000-000000000000}"/>
          </ac:spMkLst>
        </pc:spChg>
      </pc:sldChg>
      <pc:sldChg chg="modSp mod">
        <pc:chgData name="Sam Reid" userId="1a65c0ab-3878-42da-8e2c-93b1eb8fbf48" providerId="ADAL" clId="{70C8A910-BDC4-9F42-B333-8C58A9D98DF5}" dt="2021-03-17T08:15:02.698" v="595" actId="20577"/>
        <pc:sldMkLst>
          <pc:docMk/>
          <pc:sldMk cId="0" sldId="258"/>
        </pc:sldMkLst>
        <pc:spChg chg="mod">
          <ac:chgData name="Sam Reid" userId="1a65c0ab-3878-42da-8e2c-93b1eb8fbf48" providerId="ADAL" clId="{70C8A910-BDC4-9F42-B333-8C58A9D98DF5}" dt="2021-03-17T08:00:19.583" v="215"/>
          <ac:spMkLst>
            <pc:docMk/>
            <pc:sldMk cId="0" sldId="258"/>
            <ac:spMk id="108" creationId="{00000000-0000-0000-0000-000000000000}"/>
          </ac:spMkLst>
        </pc:spChg>
        <pc:spChg chg="mod">
          <ac:chgData name="Sam Reid" userId="1a65c0ab-3878-42da-8e2c-93b1eb8fbf48" providerId="ADAL" clId="{70C8A910-BDC4-9F42-B333-8C58A9D98DF5}" dt="2021-03-17T08:15:02.698" v="595" actId="20577"/>
          <ac:spMkLst>
            <pc:docMk/>
            <pc:sldMk cId="0" sldId="258"/>
            <ac:spMk id="109" creationId="{00000000-0000-0000-0000-000000000000}"/>
          </ac:spMkLst>
        </pc:spChg>
      </pc:sldChg>
      <pc:sldChg chg="modSp mod">
        <pc:chgData name="Sam Reid" userId="1a65c0ab-3878-42da-8e2c-93b1eb8fbf48" providerId="ADAL" clId="{70C8A910-BDC4-9F42-B333-8C58A9D98DF5}" dt="2021-03-17T08:16:11.747" v="605" actId="404"/>
        <pc:sldMkLst>
          <pc:docMk/>
          <pc:sldMk cId="0" sldId="259"/>
        </pc:sldMkLst>
        <pc:spChg chg="mod">
          <ac:chgData name="Sam Reid" userId="1a65c0ab-3878-42da-8e2c-93b1eb8fbf48" providerId="ADAL" clId="{70C8A910-BDC4-9F42-B333-8C58A9D98DF5}" dt="2021-03-17T08:00:19.583" v="215"/>
          <ac:spMkLst>
            <pc:docMk/>
            <pc:sldMk cId="0" sldId="259"/>
            <ac:spMk id="119" creationId="{00000000-0000-0000-0000-000000000000}"/>
          </ac:spMkLst>
        </pc:spChg>
        <pc:spChg chg="mod">
          <ac:chgData name="Sam Reid" userId="1a65c0ab-3878-42da-8e2c-93b1eb8fbf48" providerId="ADAL" clId="{70C8A910-BDC4-9F42-B333-8C58A9D98DF5}" dt="2021-03-17T08:16:11.747" v="605" actId="404"/>
          <ac:spMkLst>
            <pc:docMk/>
            <pc:sldMk cId="0" sldId="259"/>
            <ac:spMk id="120" creationId="{00000000-0000-0000-0000-000000000000}"/>
          </ac:spMkLst>
        </pc:spChg>
      </pc:sldChg>
      <pc:sldChg chg="modSp mod">
        <pc:chgData name="Sam Reid" userId="1a65c0ab-3878-42da-8e2c-93b1eb8fbf48" providerId="ADAL" clId="{70C8A910-BDC4-9F42-B333-8C58A9D98DF5}" dt="2021-03-17T08:01:07.383" v="256" actId="400"/>
        <pc:sldMkLst>
          <pc:docMk/>
          <pc:sldMk cId="0" sldId="261"/>
        </pc:sldMkLst>
        <pc:spChg chg="mod">
          <ac:chgData name="Sam Reid" userId="1a65c0ab-3878-42da-8e2c-93b1eb8fbf48" providerId="ADAL" clId="{70C8A910-BDC4-9F42-B333-8C58A9D98DF5}" dt="2021-03-17T08:00:27.807" v="217" actId="20577"/>
          <ac:spMkLst>
            <pc:docMk/>
            <pc:sldMk cId="0" sldId="261"/>
            <ac:spMk id="141" creationId="{00000000-0000-0000-0000-000000000000}"/>
          </ac:spMkLst>
        </pc:spChg>
        <pc:spChg chg="mod">
          <ac:chgData name="Sam Reid" userId="1a65c0ab-3878-42da-8e2c-93b1eb8fbf48" providerId="ADAL" clId="{70C8A910-BDC4-9F42-B333-8C58A9D98DF5}" dt="2021-03-17T08:01:07.383" v="256" actId="400"/>
          <ac:spMkLst>
            <pc:docMk/>
            <pc:sldMk cId="0" sldId="261"/>
            <ac:spMk id="142" creationId="{00000000-0000-0000-0000-000000000000}"/>
          </ac:spMkLst>
        </pc:spChg>
      </pc:sldChg>
      <pc:sldChg chg="modSp">
        <pc:chgData name="Sam Reid" userId="1a65c0ab-3878-42da-8e2c-93b1eb8fbf48" providerId="ADAL" clId="{70C8A910-BDC4-9F42-B333-8C58A9D98DF5}" dt="2021-03-17T08:00:19.583" v="215"/>
        <pc:sldMkLst>
          <pc:docMk/>
          <pc:sldMk cId="1110840747" sldId="268"/>
        </pc:sldMkLst>
        <pc:spChg chg="mod">
          <ac:chgData name="Sam Reid" userId="1a65c0ab-3878-42da-8e2c-93b1eb8fbf48" providerId="ADAL" clId="{70C8A910-BDC4-9F42-B333-8C58A9D98DF5}" dt="2021-03-17T08:00:19.583" v="215"/>
          <ac:spMkLst>
            <pc:docMk/>
            <pc:sldMk cId="1110840747" sldId="268"/>
            <ac:spMk id="89" creationId="{00000000-0000-0000-0000-000000000000}"/>
          </ac:spMkLst>
        </pc:spChg>
      </pc:sldChg>
      <pc:sldChg chg="modSp add del">
        <pc:chgData name="Sam Reid" userId="1a65c0ab-3878-42da-8e2c-93b1eb8fbf48" providerId="ADAL" clId="{70C8A910-BDC4-9F42-B333-8C58A9D98DF5}" dt="2021-03-17T08:16:18.430" v="606" actId="2696"/>
        <pc:sldMkLst>
          <pc:docMk/>
          <pc:sldMk cId="643646844" sldId="269"/>
        </pc:sldMkLst>
        <pc:spChg chg="mod">
          <ac:chgData name="Sam Reid" userId="1a65c0ab-3878-42da-8e2c-93b1eb8fbf48" providerId="ADAL" clId="{70C8A910-BDC4-9F42-B333-8C58A9D98DF5}" dt="2021-03-17T08:00:19.583" v="215"/>
          <ac:spMkLst>
            <pc:docMk/>
            <pc:sldMk cId="643646844" sldId="269"/>
            <ac:spMk id="119" creationId="{00000000-0000-0000-0000-000000000000}"/>
          </ac:spMkLst>
        </pc:spChg>
        <pc:spChg chg="mod">
          <ac:chgData name="Sam Reid" userId="1a65c0ab-3878-42da-8e2c-93b1eb8fbf48" providerId="ADAL" clId="{70C8A910-BDC4-9F42-B333-8C58A9D98DF5}" dt="2021-02-18T08:32:28.208" v="95"/>
          <ac:spMkLst>
            <pc:docMk/>
            <pc:sldMk cId="643646844" sldId="269"/>
            <ac:spMk id="120" creationId="{00000000-0000-0000-0000-000000000000}"/>
          </ac:spMkLst>
        </pc:spChg>
      </pc:sldChg>
      <pc:sldChg chg="add del setBg">
        <pc:chgData name="Sam Reid" userId="1a65c0ab-3878-42da-8e2c-93b1eb8fbf48" providerId="ADAL" clId="{70C8A910-BDC4-9F42-B333-8C58A9D98DF5}" dt="2021-02-18T08:32:05.834" v="90" actId="2696"/>
        <pc:sldMkLst>
          <pc:docMk/>
          <pc:sldMk cId="2827031061" sldId="269"/>
        </pc:sldMkLst>
      </pc:sldChg>
    </pc:docChg>
  </pc:docChgLst>
  <pc:docChgLst>
    <pc:chgData name="Sam Reid" userId="1a65c0ab-3878-42da-8e2c-93b1eb8fbf48" providerId="ADAL" clId="{1A524CF7-553C-E44D-8673-2038BAB4371B}"/>
    <pc:docChg chg="custSel delSld modSld">
      <pc:chgData name="Sam Reid" userId="1a65c0ab-3878-42da-8e2c-93b1eb8fbf48" providerId="ADAL" clId="{1A524CF7-553C-E44D-8673-2038BAB4371B}" dt="2020-01-16T07:54:13.871" v="111" actId="113"/>
      <pc:docMkLst>
        <pc:docMk/>
      </pc:docMkLst>
      <pc:sldChg chg="modSp">
        <pc:chgData name="Sam Reid" userId="1a65c0ab-3878-42da-8e2c-93b1eb8fbf48" providerId="ADAL" clId="{1A524CF7-553C-E44D-8673-2038BAB4371B}" dt="2020-01-16T07:47:40.390" v="0"/>
        <pc:sldMkLst>
          <pc:docMk/>
          <pc:sldMk cId="0" sldId="256"/>
        </pc:sldMkLst>
        <pc:spChg chg="mod">
          <ac:chgData name="Sam Reid" userId="1a65c0ab-3878-42da-8e2c-93b1eb8fbf48" providerId="ADAL" clId="{1A524CF7-553C-E44D-8673-2038BAB4371B}" dt="2020-01-16T07:47:40.390" v="0"/>
          <ac:spMkLst>
            <pc:docMk/>
            <pc:sldMk cId="0" sldId="256"/>
            <ac:spMk id="89" creationId="{00000000-0000-0000-0000-000000000000}"/>
          </ac:spMkLst>
        </pc:spChg>
      </pc:sldChg>
      <pc:sldChg chg="modSp">
        <pc:chgData name="Sam Reid" userId="1a65c0ab-3878-42da-8e2c-93b1eb8fbf48" providerId="ADAL" clId="{1A524CF7-553C-E44D-8673-2038BAB4371B}" dt="2020-01-16T07:47:56.803" v="8" actId="20577"/>
        <pc:sldMkLst>
          <pc:docMk/>
          <pc:sldMk cId="0" sldId="257"/>
        </pc:sldMkLst>
        <pc:spChg chg="mod">
          <ac:chgData name="Sam Reid" userId="1a65c0ab-3878-42da-8e2c-93b1eb8fbf48" providerId="ADAL" clId="{1A524CF7-553C-E44D-8673-2038BAB4371B}" dt="2020-01-16T07:47:56.803" v="8" actId="20577"/>
          <ac:spMkLst>
            <pc:docMk/>
            <pc:sldMk cId="0" sldId="257"/>
            <ac:spMk id="97" creationId="{00000000-0000-0000-0000-000000000000}"/>
          </ac:spMkLst>
        </pc:spChg>
      </pc:sldChg>
      <pc:sldChg chg="modSp">
        <pc:chgData name="Sam Reid" userId="1a65c0ab-3878-42da-8e2c-93b1eb8fbf48" providerId="ADAL" clId="{1A524CF7-553C-E44D-8673-2038BAB4371B}" dt="2020-01-16T07:47:40.390" v="0"/>
        <pc:sldMkLst>
          <pc:docMk/>
          <pc:sldMk cId="0" sldId="258"/>
        </pc:sldMkLst>
        <pc:spChg chg="mod">
          <ac:chgData name="Sam Reid" userId="1a65c0ab-3878-42da-8e2c-93b1eb8fbf48" providerId="ADAL" clId="{1A524CF7-553C-E44D-8673-2038BAB4371B}" dt="2020-01-16T07:47:40.390" v="0"/>
          <ac:spMkLst>
            <pc:docMk/>
            <pc:sldMk cId="0" sldId="258"/>
            <ac:spMk id="108" creationId="{00000000-0000-0000-0000-000000000000}"/>
          </ac:spMkLst>
        </pc:spChg>
      </pc:sldChg>
      <pc:sldChg chg="modSp">
        <pc:chgData name="Sam Reid" userId="1a65c0ab-3878-42da-8e2c-93b1eb8fbf48" providerId="ADAL" clId="{1A524CF7-553C-E44D-8673-2038BAB4371B}" dt="2020-01-16T07:49:04.343" v="23" actId="6549"/>
        <pc:sldMkLst>
          <pc:docMk/>
          <pc:sldMk cId="0" sldId="259"/>
        </pc:sldMkLst>
        <pc:spChg chg="mod">
          <ac:chgData name="Sam Reid" userId="1a65c0ab-3878-42da-8e2c-93b1eb8fbf48" providerId="ADAL" clId="{1A524CF7-553C-E44D-8673-2038BAB4371B}" dt="2020-01-16T07:47:40.390" v="0"/>
          <ac:spMkLst>
            <pc:docMk/>
            <pc:sldMk cId="0" sldId="259"/>
            <ac:spMk id="119" creationId="{00000000-0000-0000-0000-000000000000}"/>
          </ac:spMkLst>
        </pc:spChg>
        <pc:spChg chg="mod">
          <ac:chgData name="Sam Reid" userId="1a65c0ab-3878-42da-8e2c-93b1eb8fbf48" providerId="ADAL" clId="{1A524CF7-553C-E44D-8673-2038BAB4371B}" dt="2020-01-16T07:49:04.343" v="23" actId="6549"/>
          <ac:spMkLst>
            <pc:docMk/>
            <pc:sldMk cId="0" sldId="259"/>
            <ac:spMk id="120" creationId="{00000000-0000-0000-0000-000000000000}"/>
          </ac:spMkLst>
        </pc:spChg>
      </pc:sldChg>
      <pc:sldChg chg="addSp modSp">
        <pc:chgData name="Sam Reid" userId="1a65c0ab-3878-42da-8e2c-93b1eb8fbf48" providerId="ADAL" clId="{1A524CF7-553C-E44D-8673-2038BAB4371B}" dt="2020-01-16T07:54:13.871" v="111" actId="113"/>
        <pc:sldMkLst>
          <pc:docMk/>
          <pc:sldMk cId="0" sldId="261"/>
        </pc:sldMkLst>
        <pc:spChg chg="mod">
          <ac:chgData name="Sam Reid" userId="1a65c0ab-3878-42da-8e2c-93b1eb8fbf48" providerId="ADAL" clId="{1A524CF7-553C-E44D-8673-2038BAB4371B}" dt="2020-01-16T07:47:48.884" v="2" actId="20577"/>
          <ac:spMkLst>
            <pc:docMk/>
            <pc:sldMk cId="0" sldId="261"/>
            <ac:spMk id="141" creationId="{00000000-0000-0000-0000-000000000000}"/>
          </ac:spMkLst>
        </pc:spChg>
        <pc:spChg chg="mod">
          <ac:chgData name="Sam Reid" userId="1a65c0ab-3878-42da-8e2c-93b1eb8fbf48" providerId="ADAL" clId="{1A524CF7-553C-E44D-8673-2038BAB4371B}" dt="2020-01-16T07:54:13.871" v="111" actId="113"/>
          <ac:spMkLst>
            <pc:docMk/>
            <pc:sldMk cId="0" sldId="261"/>
            <ac:spMk id="142" creationId="{00000000-0000-0000-0000-000000000000}"/>
          </ac:spMkLst>
        </pc:spChg>
        <pc:picChg chg="add mod">
          <ac:chgData name="Sam Reid" userId="1a65c0ab-3878-42da-8e2c-93b1eb8fbf48" providerId="ADAL" clId="{1A524CF7-553C-E44D-8673-2038BAB4371B}" dt="2020-01-16T07:54:01.365" v="109" actId="1076"/>
          <ac:picMkLst>
            <pc:docMk/>
            <pc:sldMk cId="0" sldId="261"/>
            <ac:picMk id="3" creationId="{B87590A8-E2AB-0A4A-AD4F-C2F0DCAA272E}"/>
          </ac:picMkLst>
        </pc:picChg>
      </pc:sldChg>
      <pc:sldChg chg="modSp">
        <pc:chgData name="Sam Reid" userId="1a65c0ab-3878-42da-8e2c-93b1eb8fbf48" providerId="ADAL" clId="{1A524CF7-553C-E44D-8673-2038BAB4371B}" dt="2020-01-16T07:52:10.294" v="78" actId="20577"/>
        <pc:sldMkLst>
          <pc:docMk/>
          <pc:sldMk cId="0" sldId="264"/>
        </pc:sldMkLst>
        <pc:spChg chg="mod">
          <ac:chgData name="Sam Reid" userId="1a65c0ab-3878-42da-8e2c-93b1eb8fbf48" providerId="ADAL" clId="{1A524CF7-553C-E44D-8673-2038BAB4371B}" dt="2020-01-16T07:52:10.294" v="78" actId="20577"/>
          <ac:spMkLst>
            <pc:docMk/>
            <pc:sldMk cId="0" sldId="264"/>
            <ac:spMk id="180" creationId="{00000000-0000-0000-0000-000000000000}"/>
          </ac:spMkLst>
        </pc:spChg>
      </pc:sldChg>
      <pc:sldChg chg="modSp">
        <pc:chgData name="Sam Reid" userId="1a65c0ab-3878-42da-8e2c-93b1eb8fbf48" providerId="ADAL" clId="{1A524CF7-553C-E44D-8673-2038BAB4371B}" dt="2020-01-16T07:50:10.792" v="40" actId="404"/>
        <pc:sldMkLst>
          <pc:docMk/>
          <pc:sldMk cId="651882047" sldId="267"/>
        </pc:sldMkLst>
        <pc:spChg chg="mod">
          <ac:chgData name="Sam Reid" userId="1a65c0ab-3878-42da-8e2c-93b1eb8fbf48" providerId="ADAL" clId="{1A524CF7-553C-E44D-8673-2038BAB4371B}" dt="2020-01-16T07:47:40.390" v="0"/>
          <ac:spMkLst>
            <pc:docMk/>
            <pc:sldMk cId="651882047" sldId="267"/>
            <ac:spMk id="119" creationId="{00000000-0000-0000-0000-000000000000}"/>
          </ac:spMkLst>
        </pc:spChg>
        <pc:spChg chg="mod">
          <ac:chgData name="Sam Reid" userId="1a65c0ab-3878-42da-8e2c-93b1eb8fbf48" providerId="ADAL" clId="{1A524CF7-553C-E44D-8673-2038BAB4371B}" dt="2020-01-16T07:50:10.792" v="40" actId="404"/>
          <ac:spMkLst>
            <pc:docMk/>
            <pc:sldMk cId="651882047" sldId="267"/>
            <ac:spMk id="120" creationId="{00000000-0000-0000-0000-000000000000}"/>
          </ac:spMkLst>
        </pc:spChg>
      </pc:sldChg>
      <pc:sldChg chg="modSp del">
        <pc:chgData name="Sam Reid" userId="1a65c0ab-3878-42da-8e2c-93b1eb8fbf48" providerId="ADAL" clId="{1A524CF7-553C-E44D-8673-2038BAB4371B}" dt="2020-01-16T07:50:22.759" v="44" actId="2696"/>
        <pc:sldMkLst>
          <pc:docMk/>
          <pc:sldMk cId="2218356088" sldId="268"/>
        </pc:sldMkLst>
        <pc:spChg chg="mod">
          <ac:chgData name="Sam Reid" userId="1a65c0ab-3878-42da-8e2c-93b1eb8fbf48" providerId="ADAL" clId="{1A524CF7-553C-E44D-8673-2038BAB4371B}" dt="2020-01-16T07:47:40.390" v="0"/>
          <ac:spMkLst>
            <pc:docMk/>
            <pc:sldMk cId="2218356088" sldId="268"/>
            <ac:spMk id="119" creationId="{00000000-0000-0000-0000-000000000000}"/>
          </ac:spMkLst>
        </pc:spChg>
      </pc:sldChg>
      <pc:sldChg chg="modSp del">
        <pc:chgData name="Sam Reid" userId="1a65c0ab-3878-42da-8e2c-93b1eb8fbf48" providerId="ADAL" clId="{1A524CF7-553C-E44D-8673-2038BAB4371B}" dt="2020-01-16T07:50:22.535" v="43" actId="2696"/>
        <pc:sldMkLst>
          <pc:docMk/>
          <pc:sldMk cId="3353740132" sldId="269"/>
        </pc:sldMkLst>
        <pc:spChg chg="mod">
          <ac:chgData name="Sam Reid" userId="1a65c0ab-3878-42da-8e2c-93b1eb8fbf48" providerId="ADAL" clId="{1A524CF7-553C-E44D-8673-2038BAB4371B}" dt="2020-01-16T07:47:40.390" v="0"/>
          <ac:spMkLst>
            <pc:docMk/>
            <pc:sldMk cId="3353740132" sldId="269"/>
            <ac:spMk id="119" creationId="{00000000-0000-0000-0000-000000000000}"/>
          </ac:spMkLst>
        </pc:spChg>
      </pc:sldChg>
      <pc:sldChg chg="modSp del">
        <pc:chgData name="Sam Reid" userId="1a65c0ab-3878-42da-8e2c-93b1eb8fbf48" providerId="ADAL" clId="{1A524CF7-553C-E44D-8673-2038BAB4371B}" dt="2020-01-16T07:50:22.175" v="42" actId="2696"/>
        <pc:sldMkLst>
          <pc:docMk/>
          <pc:sldMk cId="1760906903" sldId="270"/>
        </pc:sldMkLst>
        <pc:spChg chg="mod">
          <ac:chgData name="Sam Reid" userId="1a65c0ab-3878-42da-8e2c-93b1eb8fbf48" providerId="ADAL" clId="{1A524CF7-553C-E44D-8673-2038BAB4371B}" dt="2020-01-16T07:47:40.390" v="0"/>
          <ac:spMkLst>
            <pc:docMk/>
            <pc:sldMk cId="1760906903" sldId="270"/>
            <ac:spMk id="119" creationId="{00000000-0000-0000-0000-000000000000}"/>
          </ac:spMkLst>
        </pc:spChg>
      </pc:sldChg>
      <pc:sldChg chg="modSp del">
        <pc:chgData name="Sam Reid" userId="1a65c0ab-3878-42da-8e2c-93b1eb8fbf48" providerId="ADAL" clId="{1A524CF7-553C-E44D-8673-2038BAB4371B}" dt="2020-01-16T07:50:21.773" v="41" actId="2696"/>
        <pc:sldMkLst>
          <pc:docMk/>
          <pc:sldMk cId="3570314294" sldId="271"/>
        </pc:sldMkLst>
        <pc:spChg chg="mod">
          <ac:chgData name="Sam Reid" userId="1a65c0ab-3878-42da-8e2c-93b1eb8fbf48" providerId="ADAL" clId="{1A524CF7-553C-E44D-8673-2038BAB4371B}" dt="2020-01-16T07:47:40.390" v="0"/>
          <ac:spMkLst>
            <pc:docMk/>
            <pc:sldMk cId="3570314294" sldId="271"/>
            <ac:spMk id="119" creationId="{00000000-0000-0000-0000-000000000000}"/>
          </ac:spMkLst>
        </pc:spChg>
      </pc:sldChg>
      <pc:sldChg chg="modSp del">
        <pc:chgData name="Sam Reid" userId="1a65c0ab-3878-42da-8e2c-93b1eb8fbf48" providerId="ADAL" clId="{1A524CF7-553C-E44D-8673-2038BAB4371B}" dt="2020-01-16T07:50:23.234" v="45" actId="2696"/>
        <pc:sldMkLst>
          <pc:docMk/>
          <pc:sldMk cId="2562614727" sldId="272"/>
        </pc:sldMkLst>
        <pc:spChg chg="mod">
          <ac:chgData name="Sam Reid" userId="1a65c0ab-3878-42da-8e2c-93b1eb8fbf48" providerId="ADAL" clId="{1A524CF7-553C-E44D-8673-2038BAB4371B}" dt="2020-01-16T07:47:40.390" v="0"/>
          <ac:spMkLst>
            <pc:docMk/>
            <pc:sldMk cId="2562614727" sldId="272"/>
            <ac:spMk id="119" creationId="{00000000-0000-0000-0000-000000000000}"/>
          </ac:spMkLst>
        </pc:spChg>
      </pc:sldChg>
    </pc:docChg>
  </pc:docChgLst>
  <pc:docChgLst>
    <pc:chgData name="Sam Reid" userId="1a65c0ab-3878-42da-8e2c-93b1eb8fbf48" providerId="ADAL" clId="{14E83B5B-5CEA-C24D-8684-23E90E9C860A}"/>
    <pc:docChg chg="undo custSel addSld delSld modSld sldOrd">
      <pc:chgData name="Sam Reid" userId="1a65c0ab-3878-42da-8e2c-93b1eb8fbf48" providerId="ADAL" clId="{14E83B5B-5CEA-C24D-8684-23E90E9C860A}" dt="2020-10-14T07:28:01.947" v="341" actId="2890"/>
      <pc:docMkLst>
        <pc:docMk/>
      </pc:docMkLst>
      <pc:sldChg chg="modSp mod">
        <pc:chgData name="Sam Reid" userId="1a65c0ab-3878-42da-8e2c-93b1eb8fbf48" providerId="ADAL" clId="{14E83B5B-5CEA-C24D-8684-23E90E9C860A}" dt="2020-10-14T07:25:22.274" v="318" actId="20577"/>
        <pc:sldMkLst>
          <pc:docMk/>
          <pc:sldMk cId="0" sldId="258"/>
        </pc:sldMkLst>
        <pc:spChg chg="mod">
          <ac:chgData name="Sam Reid" userId="1a65c0ab-3878-42da-8e2c-93b1eb8fbf48" providerId="ADAL" clId="{14E83B5B-5CEA-C24D-8684-23E90E9C860A}" dt="2020-10-14T07:21:35.283" v="0"/>
          <ac:spMkLst>
            <pc:docMk/>
            <pc:sldMk cId="0" sldId="258"/>
            <ac:spMk id="108" creationId="{00000000-0000-0000-0000-000000000000}"/>
          </ac:spMkLst>
        </pc:spChg>
        <pc:spChg chg="mod">
          <ac:chgData name="Sam Reid" userId="1a65c0ab-3878-42da-8e2c-93b1eb8fbf48" providerId="ADAL" clId="{14E83B5B-5CEA-C24D-8684-23E90E9C860A}" dt="2020-10-14T07:25:22.274" v="318" actId="20577"/>
          <ac:spMkLst>
            <pc:docMk/>
            <pc:sldMk cId="0" sldId="258"/>
            <ac:spMk id="109" creationId="{00000000-0000-0000-0000-000000000000}"/>
          </ac:spMkLst>
        </pc:spChg>
      </pc:sldChg>
      <pc:sldChg chg="modSp mod">
        <pc:chgData name="Sam Reid" userId="1a65c0ab-3878-42da-8e2c-93b1eb8fbf48" providerId="ADAL" clId="{14E83B5B-5CEA-C24D-8684-23E90E9C860A}" dt="2020-10-14T07:27:00.262" v="335" actId="14100"/>
        <pc:sldMkLst>
          <pc:docMk/>
          <pc:sldMk cId="0" sldId="259"/>
        </pc:sldMkLst>
        <pc:spChg chg="mod">
          <ac:chgData name="Sam Reid" userId="1a65c0ab-3878-42da-8e2c-93b1eb8fbf48" providerId="ADAL" clId="{14E83B5B-5CEA-C24D-8684-23E90E9C860A}" dt="2020-10-14T07:21:35.283" v="0"/>
          <ac:spMkLst>
            <pc:docMk/>
            <pc:sldMk cId="0" sldId="259"/>
            <ac:spMk id="119" creationId="{00000000-0000-0000-0000-000000000000}"/>
          </ac:spMkLst>
        </pc:spChg>
        <pc:spChg chg="mod">
          <ac:chgData name="Sam Reid" userId="1a65c0ab-3878-42da-8e2c-93b1eb8fbf48" providerId="ADAL" clId="{14E83B5B-5CEA-C24D-8684-23E90E9C860A}" dt="2020-10-14T07:27:00.262" v="335" actId="14100"/>
          <ac:spMkLst>
            <pc:docMk/>
            <pc:sldMk cId="0" sldId="259"/>
            <ac:spMk id="120" creationId="{00000000-0000-0000-0000-000000000000}"/>
          </ac:spMkLst>
        </pc:spChg>
      </pc:sldChg>
      <pc:sldChg chg="modSp mod">
        <pc:chgData name="Sam Reid" userId="1a65c0ab-3878-42da-8e2c-93b1eb8fbf48" providerId="ADAL" clId="{14E83B5B-5CEA-C24D-8684-23E90E9C860A}" dt="2020-10-14T07:27:50.926" v="338" actId="115"/>
        <pc:sldMkLst>
          <pc:docMk/>
          <pc:sldMk cId="0" sldId="261"/>
        </pc:sldMkLst>
        <pc:spChg chg="mod">
          <ac:chgData name="Sam Reid" userId="1a65c0ab-3878-42da-8e2c-93b1eb8fbf48" providerId="ADAL" clId="{14E83B5B-5CEA-C24D-8684-23E90E9C860A}" dt="2020-10-14T07:21:41.739" v="3" actId="20577"/>
          <ac:spMkLst>
            <pc:docMk/>
            <pc:sldMk cId="0" sldId="261"/>
            <ac:spMk id="141" creationId="{00000000-0000-0000-0000-000000000000}"/>
          </ac:spMkLst>
        </pc:spChg>
        <pc:spChg chg="mod">
          <ac:chgData name="Sam Reid" userId="1a65c0ab-3878-42da-8e2c-93b1eb8fbf48" providerId="ADAL" clId="{14E83B5B-5CEA-C24D-8684-23E90E9C860A}" dt="2020-10-14T07:27:50.926" v="338" actId="115"/>
          <ac:spMkLst>
            <pc:docMk/>
            <pc:sldMk cId="0" sldId="261"/>
            <ac:spMk id="142" creationId="{00000000-0000-0000-0000-000000000000}"/>
          </ac:spMkLst>
        </pc:spChg>
      </pc:sldChg>
      <pc:sldChg chg="modSp mod">
        <pc:chgData name="Sam Reid" userId="1a65c0ab-3878-42da-8e2c-93b1eb8fbf48" providerId="ADAL" clId="{14E83B5B-5CEA-C24D-8684-23E90E9C860A}" dt="2020-10-14T07:27:55.504" v="339" actId="207"/>
        <pc:sldMkLst>
          <pc:docMk/>
          <pc:sldMk cId="0" sldId="263"/>
        </pc:sldMkLst>
        <pc:spChg chg="mod">
          <ac:chgData name="Sam Reid" userId="1a65c0ab-3878-42da-8e2c-93b1eb8fbf48" providerId="ADAL" clId="{14E83B5B-5CEA-C24D-8684-23E90E9C860A}" dt="2020-10-14T07:27:55.504" v="339" actId="207"/>
          <ac:spMkLst>
            <pc:docMk/>
            <pc:sldMk cId="0" sldId="263"/>
            <ac:spMk id="165" creationId="{00000000-0000-0000-0000-000000000000}"/>
          </ac:spMkLst>
        </pc:spChg>
      </pc:sldChg>
      <pc:sldChg chg="modSp del">
        <pc:chgData name="Sam Reid" userId="1a65c0ab-3878-42da-8e2c-93b1eb8fbf48" providerId="ADAL" clId="{14E83B5B-5CEA-C24D-8684-23E90E9C860A}" dt="2020-10-14T07:25:33.188" v="319" actId="2696"/>
        <pc:sldMkLst>
          <pc:docMk/>
          <pc:sldMk cId="375731327" sldId="265"/>
        </pc:sldMkLst>
        <pc:spChg chg="mod">
          <ac:chgData name="Sam Reid" userId="1a65c0ab-3878-42da-8e2c-93b1eb8fbf48" providerId="ADAL" clId="{14E83B5B-5CEA-C24D-8684-23E90E9C860A}" dt="2020-10-14T07:21:35.283" v="0"/>
          <ac:spMkLst>
            <pc:docMk/>
            <pc:sldMk cId="375731327" sldId="265"/>
            <ac:spMk id="119" creationId="{00000000-0000-0000-0000-000000000000}"/>
          </ac:spMkLst>
        </pc:spChg>
      </pc:sldChg>
      <pc:sldChg chg="modSp del">
        <pc:chgData name="Sam Reid" userId="1a65c0ab-3878-42da-8e2c-93b1eb8fbf48" providerId="ADAL" clId="{14E83B5B-5CEA-C24D-8684-23E90E9C860A}" dt="2020-10-14T07:25:36.347" v="320" actId="2696"/>
        <pc:sldMkLst>
          <pc:docMk/>
          <pc:sldMk cId="3102613412" sldId="266"/>
        </pc:sldMkLst>
        <pc:spChg chg="mod">
          <ac:chgData name="Sam Reid" userId="1a65c0ab-3878-42da-8e2c-93b1eb8fbf48" providerId="ADAL" clId="{14E83B5B-5CEA-C24D-8684-23E90E9C860A}" dt="2020-10-14T07:21:35.283" v="0"/>
          <ac:spMkLst>
            <pc:docMk/>
            <pc:sldMk cId="3102613412" sldId="266"/>
            <ac:spMk id="119" creationId="{00000000-0000-0000-0000-000000000000}"/>
          </ac:spMkLst>
        </pc:spChg>
      </pc:sldChg>
      <pc:sldChg chg="modSp del">
        <pc:chgData name="Sam Reid" userId="1a65c0ab-3878-42da-8e2c-93b1eb8fbf48" providerId="ADAL" clId="{14E83B5B-5CEA-C24D-8684-23E90E9C860A}" dt="2020-10-14T07:25:42.808" v="322" actId="2696"/>
        <pc:sldMkLst>
          <pc:docMk/>
          <pc:sldMk cId="1065453174" sldId="267"/>
        </pc:sldMkLst>
        <pc:spChg chg="mod">
          <ac:chgData name="Sam Reid" userId="1a65c0ab-3878-42da-8e2c-93b1eb8fbf48" providerId="ADAL" clId="{14E83B5B-5CEA-C24D-8684-23E90E9C860A}" dt="2020-10-14T07:21:35.283" v="0"/>
          <ac:spMkLst>
            <pc:docMk/>
            <pc:sldMk cId="1065453174" sldId="267"/>
            <ac:spMk id="119" creationId="{00000000-0000-0000-0000-000000000000}"/>
          </ac:spMkLst>
        </pc:spChg>
      </pc:sldChg>
      <pc:sldChg chg="modSp">
        <pc:chgData name="Sam Reid" userId="1a65c0ab-3878-42da-8e2c-93b1eb8fbf48" providerId="ADAL" clId="{14E83B5B-5CEA-C24D-8684-23E90E9C860A}" dt="2020-10-14T07:21:35.283" v="0"/>
        <pc:sldMkLst>
          <pc:docMk/>
          <pc:sldMk cId="1110840747" sldId="268"/>
        </pc:sldMkLst>
        <pc:spChg chg="mod">
          <ac:chgData name="Sam Reid" userId="1a65c0ab-3878-42da-8e2c-93b1eb8fbf48" providerId="ADAL" clId="{14E83B5B-5CEA-C24D-8684-23E90E9C860A}" dt="2020-10-14T07:21:35.283" v="0"/>
          <ac:spMkLst>
            <pc:docMk/>
            <pc:sldMk cId="1110840747" sldId="268"/>
            <ac:spMk id="89" creationId="{00000000-0000-0000-0000-000000000000}"/>
          </ac:spMkLst>
        </pc:spChg>
      </pc:sldChg>
      <pc:sldChg chg="addSp delSp modSp add mod ord">
        <pc:chgData name="Sam Reid" userId="1a65c0ab-3878-42da-8e2c-93b1eb8fbf48" providerId="ADAL" clId="{14E83B5B-5CEA-C24D-8684-23E90E9C860A}" dt="2020-10-14T07:27:46.571" v="337" actId="207"/>
        <pc:sldMkLst>
          <pc:docMk/>
          <pc:sldMk cId="1412366675" sldId="269"/>
        </pc:sldMkLst>
        <pc:spChg chg="del mod">
          <ac:chgData name="Sam Reid" userId="1a65c0ab-3878-42da-8e2c-93b1eb8fbf48" providerId="ADAL" clId="{14E83B5B-5CEA-C24D-8684-23E90E9C860A}" dt="2020-10-14T07:22:11.507" v="28" actId="478"/>
          <ac:spMkLst>
            <pc:docMk/>
            <pc:sldMk cId="1412366675" sldId="269"/>
            <ac:spMk id="11" creationId="{7A41472C-395D-4F0D-8512-820060E2D7BA}"/>
          </ac:spMkLst>
        </pc:spChg>
        <pc:spChg chg="mod">
          <ac:chgData name="Sam Reid" userId="1a65c0ab-3878-42da-8e2c-93b1eb8fbf48" providerId="ADAL" clId="{14E83B5B-5CEA-C24D-8684-23E90E9C860A}" dt="2020-10-14T07:22:07.427" v="26" actId="20577"/>
          <ac:spMkLst>
            <pc:docMk/>
            <pc:sldMk cId="1412366675" sldId="269"/>
            <ac:spMk id="179" creationId="{00000000-0000-0000-0000-000000000000}"/>
          </ac:spMkLst>
        </pc:spChg>
        <pc:spChg chg="mod">
          <ac:chgData name="Sam Reid" userId="1a65c0ab-3878-42da-8e2c-93b1eb8fbf48" providerId="ADAL" clId="{14E83B5B-5CEA-C24D-8684-23E90E9C860A}" dt="2020-10-14T07:27:46.571" v="337" actId="207"/>
          <ac:spMkLst>
            <pc:docMk/>
            <pc:sldMk cId="1412366675" sldId="269"/>
            <ac:spMk id="180" creationId="{00000000-0000-0000-0000-000000000000}"/>
          </ac:spMkLst>
        </pc:spChg>
        <pc:picChg chg="add mod">
          <ac:chgData name="Sam Reid" userId="1a65c0ab-3878-42da-8e2c-93b1eb8fbf48" providerId="ADAL" clId="{14E83B5B-5CEA-C24D-8684-23E90E9C860A}" dt="2020-10-14T07:22:30.019" v="31" actId="1076"/>
          <ac:picMkLst>
            <pc:docMk/>
            <pc:sldMk cId="1412366675" sldId="269"/>
            <ac:picMk id="2" creationId="{53B30CE5-EDC1-3F4A-BF4E-7A3694478DF4}"/>
          </ac:picMkLst>
        </pc:picChg>
      </pc:sldChg>
      <pc:sldChg chg="add del setBg">
        <pc:chgData name="Sam Reid" userId="1a65c0ab-3878-42da-8e2c-93b1eb8fbf48" providerId="ADAL" clId="{14E83B5B-5CEA-C24D-8684-23E90E9C860A}" dt="2020-10-14T07:21:56.716" v="5"/>
        <pc:sldMkLst>
          <pc:docMk/>
          <pc:sldMk cId="4117054991" sldId="269"/>
        </pc:sldMkLst>
      </pc:sldChg>
      <pc:sldChg chg="add del">
        <pc:chgData name="Sam Reid" userId="1a65c0ab-3878-42da-8e2c-93b1eb8fbf48" providerId="ADAL" clId="{14E83B5B-5CEA-C24D-8684-23E90E9C860A}" dt="2020-10-14T07:25:44.844" v="323" actId="2696"/>
        <pc:sldMkLst>
          <pc:docMk/>
          <pc:sldMk cId="310184410" sldId="270"/>
        </pc:sldMkLst>
      </pc:sldChg>
      <pc:sldChg chg="add del">
        <pc:chgData name="Sam Reid" userId="1a65c0ab-3878-42da-8e2c-93b1eb8fbf48" providerId="ADAL" clId="{14E83B5B-5CEA-C24D-8684-23E90E9C860A}" dt="2020-10-14T07:28:01.947" v="341" actId="2890"/>
        <pc:sldMkLst>
          <pc:docMk/>
          <pc:sldMk cId="1943284576" sldId="270"/>
        </pc:sldMkLst>
      </pc:sldChg>
    </pc:docChg>
  </pc:docChgLst>
  <pc:docChgLst>
    <pc:chgData name="Sam Reid" userId="1a65c0ab-3878-42da-8e2c-93b1eb8fbf48" providerId="ADAL" clId="{52F66D26-8892-8445-A6B7-BAC45A88A564}"/>
    <pc:docChg chg="undo custSel addSld delSld modSld">
      <pc:chgData name="Sam Reid" userId="1a65c0ab-3878-42da-8e2c-93b1eb8fbf48" providerId="ADAL" clId="{52F66D26-8892-8445-A6B7-BAC45A88A564}" dt="2020-08-18T04:50:30.483" v="264" actId="20577"/>
      <pc:docMkLst>
        <pc:docMk/>
      </pc:docMkLst>
      <pc:sldChg chg="modSp add del">
        <pc:chgData name="Sam Reid" userId="1a65c0ab-3878-42da-8e2c-93b1eb8fbf48" providerId="ADAL" clId="{52F66D26-8892-8445-A6B7-BAC45A88A564}" dt="2020-08-18T04:46:30.619" v="149" actId="2696"/>
        <pc:sldMkLst>
          <pc:docMk/>
          <pc:sldMk cId="0" sldId="256"/>
        </pc:sldMkLst>
        <pc:spChg chg="mod">
          <ac:chgData name="Sam Reid" userId="1a65c0ab-3878-42da-8e2c-93b1eb8fbf48" providerId="ADAL" clId="{52F66D26-8892-8445-A6B7-BAC45A88A564}" dt="2020-08-18T04:34:28.805" v="0"/>
          <ac:spMkLst>
            <pc:docMk/>
            <pc:sldMk cId="0" sldId="256"/>
            <ac:spMk id="89" creationId="{00000000-0000-0000-0000-000000000000}"/>
          </ac:spMkLst>
        </pc:spChg>
      </pc:sldChg>
      <pc:sldChg chg="modSp add del mod">
        <pc:chgData name="Sam Reid" userId="1a65c0ab-3878-42da-8e2c-93b1eb8fbf48" providerId="ADAL" clId="{52F66D26-8892-8445-A6B7-BAC45A88A564}" dt="2020-08-18T04:50:05.558" v="218" actId="20577"/>
        <pc:sldMkLst>
          <pc:docMk/>
          <pc:sldMk cId="0" sldId="257"/>
        </pc:sldMkLst>
        <pc:spChg chg="mod">
          <ac:chgData name="Sam Reid" userId="1a65c0ab-3878-42da-8e2c-93b1eb8fbf48" providerId="ADAL" clId="{52F66D26-8892-8445-A6B7-BAC45A88A564}" dt="2020-08-18T04:50:05.558" v="218" actId="20577"/>
          <ac:spMkLst>
            <pc:docMk/>
            <pc:sldMk cId="0" sldId="257"/>
            <ac:spMk id="97" creationId="{00000000-0000-0000-0000-000000000000}"/>
          </ac:spMkLst>
        </pc:spChg>
      </pc:sldChg>
      <pc:sldChg chg="modSp add del mod modNotesTx">
        <pc:chgData name="Sam Reid" userId="1a65c0ab-3878-42da-8e2c-93b1eb8fbf48" providerId="ADAL" clId="{52F66D26-8892-8445-A6B7-BAC45A88A564}" dt="2020-08-18T04:50:30.483" v="264" actId="20577"/>
        <pc:sldMkLst>
          <pc:docMk/>
          <pc:sldMk cId="0" sldId="258"/>
        </pc:sldMkLst>
        <pc:spChg chg="mod">
          <ac:chgData name="Sam Reid" userId="1a65c0ab-3878-42da-8e2c-93b1eb8fbf48" providerId="ADAL" clId="{52F66D26-8892-8445-A6B7-BAC45A88A564}" dt="2020-08-18T04:34:28.805" v="0"/>
          <ac:spMkLst>
            <pc:docMk/>
            <pc:sldMk cId="0" sldId="258"/>
            <ac:spMk id="108" creationId="{00000000-0000-0000-0000-000000000000}"/>
          </ac:spMkLst>
        </pc:spChg>
        <pc:spChg chg="mod">
          <ac:chgData name="Sam Reid" userId="1a65c0ab-3878-42da-8e2c-93b1eb8fbf48" providerId="ADAL" clId="{52F66D26-8892-8445-A6B7-BAC45A88A564}" dt="2020-08-18T04:35:11.837" v="70" actId="20577"/>
          <ac:spMkLst>
            <pc:docMk/>
            <pc:sldMk cId="0" sldId="258"/>
            <ac:spMk id="109" creationId="{00000000-0000-0000-0000-000000000000}"/>
          </ac:spMkLst>
        </pc:spChg>
      </pc:sldChg>
      <pc:sldChg chg="modSp add del mod">
        <pc:chgData name="Sam Reid" userId="1a65c0ab-3878-42da-8e2c-93b1eb8fbf48" providerId="ADAL" clId="{52F66D26-8892-8445-A6B7-BAC45A88A564}" dt="2020-08-18T04:38:15.740" v="107" actId="2696"/>
        <pc:sldMkLst>
          <pc:docMk/>
          <pc:sldMk cId="0" sldId="259"/>
        </pc:sldMkLst>
        <pc:spChg chg="mod">
          <ac:chgData name="Sam Reid" userId="1a65c0ab-3878-42da-8e2c-93b1eb8fbf48" providerId="ADAL" clId="{52F66D26-8892-8445-A6B7-BAC45A88A564}" dt="2020-08-18T04:34:28.805" v="0"/>
          <ac:spMkLst>
            <pc:docMk/>
            <pc:sldMk cId="0" sldId="259"/>
            <ac:spMk id="119" creationId="{00000000-0000-0000-0000-000000000000}"/>
          </ac:spMkLst>
        </pc:spChg>
        <pc:spChg chg="mod">
          <ac:chgData name="Sam Reid" userId="1a65c0ab-3878-42da-8e2c-93b1eb8fbf48" providerId="ADAL" clId="{52F66D26-8892-8445-A6B7-BAC45A88A564}" dt="2020-08-18T04:37:41.103" v="83"/>
          <ac:spMkLst>
            <pc:docMk/>
            <pc:sldMk cId="0" sldId="259"/>
            <ac:spMk id="120" creationId="{00000000-0000-0000-0000-000000000000}"/>
          </ac:spMkLst>
        </pc:spChg>
      </pc:sldChg>
      <pc:sldChg chg="modSp add del mod">
        <pc:chgData name="Sam Reid" userId="1a65c0ab-3878-42da-8e2c-93b1eb8fbf48" providerId="ADAL" clId="{52F66D26-8892-8445-A6B7-BAC45A88A564}" dt="2020-08-18T04:38:15.970" v="108" actId="2696"/>
        <pc:sldMkLst>
          <pc:docMk/>
          <pc:sldMk cId="0" sldId="261"/>
        </pc:sldMkLst>
        <pc:spChg chg="mod">
          <ac:chgData name="Sam Reid" userId="1a65c0ab-3878-42da-8e2c-93b1eb8fbf48" providerId="ADAL" clId="{52F66D26-8892-8445-A6B7-BAC45A88A564}" dt="2020-08-18T04:35:43.665" v="77" actId="20577"/>
          <ac:spMkLst>
            <pc:docMk/>
            <pc:sldMk cId="0" sldId="261"/>
            <ac:spMk id="141" creationId="{00000000-0000-0000-0000-000000000000}"/>
          </ac:spMkLst>
        </pc:spChg>
        <pc:spChg chg="mod">
          <ac:chgData name="Sam Reid" userId="1a65c0ab-3878-42da-8e2c-93b1eb8fbf48" providerId="ADAL" clId="{52F66D26-8892-8445-A6B7-BAC45A88A564}" dt="2020-08-18T04:35:28.903" v="74" actId="20577"/>
          <ac:spMkLst>
            <pc:docMk/>
            <pc:sldMk cId="0" sldId="261"/>
            <ac:spMk id="142" creationId="{00000000-0000-0000-0000-000000000000}"/>
          </ac:spMkLst>
        </pc:spChg>
      </pc:sldChg>
      <pc:sldChg chg="add del">
        <pc:chgData name="Sam Reid" userId="1a65c0ab-3878-42da-8e2c-93b1eb8fbf48" providerId="ADAL" clId="{52F66D26-8892-8445-A6B7-BAC45A88A564}" dt="2020-08-18T04:38:15.382" v="105" actId="2696"/>
        <pc:sldMkLst>
          <pc:docMk/>
          <pc:sldMk cId="0" sldId="263"/>
        </pc:sldMkLst>
      </pc:sldChg>
      <pc:sldChg chg="add del">
        <pc:chgData name="Sam Reid" userId="1a65c0ab-3878-42da-8e2c-93b1eb8fbf48" providerId="ADAL" clId="{52F66D26-8892-8445-A6B7-BAC45A88A564}" dt="2020-08-18T04:38:15.232" v="104" actId="2696"/>
        <pc:sldMkLst>
          <pc:docMk/>
          <pc:sldMk cId="0" sldId="264"/>
        </pc:sldMkLst>
      </pc:sldChg>
      <pc:sldChg chg="modSp add mod">
        <pc:chgData name="Sam Reid" userId="1a65c0ab-3878-42da-8e2c-93b1eb8fbf48" providerId="ADAL" clId="{52F66D26-8892-8445-A6B7-BAC45A88A564}" dt="2020-08-18T04:38:58.462" v="120"/>
        <pc:sldMkLst>
          <pc:docMk/>
          <pc:sldMk cId="375731327" sldId="265"/>
        </pc:sldMkLst>
        <pc:spChg chg="mod">
          <ac:chgData name="Sam Reid" userId="1a65c0ab-3878-42da-8e2c-93b1eb8fbf48" providerId="ADAL" clId="{52F66D26-8892-8445-A6B7-BAC45A88A564}" dt="2020-08-18T04:38:58.462" v="120"/>
          <ac:spMkLst>
            <pc:docMk/>
            <pc:sldMk cId="375731327" sldId="265"/>
            <ac:spMk id="120" creationId="{00000000-0000-0000-0000-000000000000}"/>
          </ac:spMkLst>
        </pc:spChg>
      </pc:sldChg>
      <pc:sldChg chg="add del">
        <pc:chgData name="Sam Reid" userId="1a65c0ab-3878-42da-8e2c-93b1eb8fbf48" providerId="ADAL" clId="{52F66D26-8892-8445-A6B7-BAC45A88A564}" dt="2020-08-18T04:37:57.624" v="85"/>
        <pc:sldMkLst>
          <pc:docMk/>
          <pc:sldMk cId="1535717526" sldId="265"/>
        </pc:sldMkLst>
      </pc:sldChg>
      <pc:sldChg chg="add del setBg">
        <pc:chgData name="Sam Reid" userId="1a65c0ab-3878-42da-8e2c-93b1eb8fbf48" providerId="ADAL" clId="{52F66D26-8892-8445-A6B7-BAC45A88A564}" dt="2020-08-18T04:38:20.551" v="110" actId="2696"/>
        <pc:sldMkLst>
          <pc:docMk/>
          <pc:sldMk cId="2443127570" sldId="265"/>
        </pc:sldMkLst>
      </pc:sldChg>
      <pc:sldChg chg="add del setBg">
        <pc:chgData name="Sam Reid" userId="1a65c0ab-3878-42da-8e2c-93b1eb8fbf48" providerId="ADAL" clId="{52F66D26-8892-8445-A6B7-BAC45A88A564}" dt="2020-08-18T04:38:23.367" v="111" actId="2696"/>
        <pc:sldMkLst>
          <pc:docMk/>
          <pc:sldMk cId="174777929" sldId="266"/>
        </pc:sldMkLst>
      </pc:sldChg>
      <pc:sldChg chg="modSp add mod">
        <pc:chgData name="Sam Reid" userId="1a65c0ab-3878-42da-8e2c-93b1eb8fbf48" providerId="ADAL" clId="{52F66D26-8892-8445-A6B7-BAC45A88A564}" dt="2020-08-18T04:39:36.414" v="132"/>
        <pc:sldMkLst>
          <pc:docMk/>
          <pc:sldMk cId="3102613412" sldId="266"/>
        </pc:sldMkLst>
        <pc:spChg chg="mod">
          <ac:chgData name="Sam Reid" userId="1a65c0ab-3878-42da-8e2c-93b1eb8fbf48" providerId="ADAL" clId="{52F66D26-8892-8445-A6B7-BAC45A88A564}" dt="2020-08-18T04:39:36.414" v="132"/>
          <ac:spMkLst>
            <pc:docMk/>
            <pc:sldMk cId="3102613412" sldId="266"/>
            <ac:spMk id="120" creationId="{00000000-0000-0000-0000-000000000000}"/>
          </ac:spMkLst>
        </pc:spChg>
      </pc:sldChg>
      <pc:sldChg chg="modSp add mod">
        <pc:chgData name="Sam Reid" userId="1a65c0ab-3878-42da-8e2c-93b1eb8fbf48" providerId="ADAL" clId="{52F66D26-8892-8445-A6B7-BAC45A88A564}" dt="2020-08-18T04:40:08.173" v="138"/>
        <pc:sldMkLst>
          <pc:docMk/>
          <pc:sldMk cId="1065453174" sldId="267"/>
        </pc:sldMkLst>
        <pc:spChg chg="mod">
          <ac:chgData name="Sam Reid" userId="1a65c0ab-3878-42da-8e2c-93b1eb8fbf48" providerId="ADAL" clId="{52F66D26-8892-8445-A6B7-BAC45A88A564}" dt="2020-08-18T04:40:08.173" v="138"/>
          <ac:spMkLst>
            <pc:docMk/>
            <pc:sldMk cId="1065453174" sldId="267"/>
            <ac:spMk id="120" creationId="{00000000-0000-0000-0000-000000000000}"/>
          </ac:spMkLst>
        </pc:spChg>
      </pc:sldChg>
      <pc:sldChg chg="add">
        <pc:chgData name="Sam Reid" userId="1a65c0ab-3878-42da-8e2c-93b1eb8fbf48" providerId="ADAL" clId="{52F66D26-8892-8445-A6B7-BAC45A88A564}" dt="2020-08-18T04:43:41.348" v="139"/>
        <pc:sldMkLst>
          <pc:docMk/>
          <pc:sldMk cId="1110840747" sldId="268"/>
        </pc:sldMkLst>
      </pc:sldChg>
      <pc:sldChg chg="add del">
        <pc:chgData name="Sam Reid" userId="1a65c0ab-3878-42da-8e2c-93b1eb8fbf48" providerId="ADAL" clId="{52F66D26-8892-8445-A6B7-BAC45A88A564}" dt="2020-08-18T04:46:32.335" v="150" actId="2696"/>
        <pc:sldMkLst>
          <pc:docMk/>
          <pc:sldMk cId="1358603243" sldId="269"/>
        </pc:sldMkLst>
      </pc:sldChg>
      <pc:sldChg chg="add del">
        <pc:chgData name="Sam Reid" userId="1a65c0ab-3878-42da-8e2c-93b1eb8fbf48" providerId="ADAL" clId="{52F66D26-8892-8445-A6B7-BAC45A88A564}" dt="2020-08-18T04:44:46.429" v="143" actId="2696"/>
        <pc:sldMkLst>
          <pc:docMk/>
          <pc:sldMk cId="3730456879" sldId="269"/>
        </pc:sldMkLst>
      </pc:sldChg>
      <pc:sldChg chg="add del">
        <pc:chgData name="Sam Reid" userId="1a65c0ab-3878-42da-8e2c-93b1eb8fbf48" providerId="ADAL" clId="{52F66D26-8892-8445-A6B7-BAC45A88A564}" dt="2020-08-18T04:46:04.449" v="147"/>
        <pc:sldMkLst>
          <pc:docMk/>
          <pc:sldMk cId="3634352206" sldId="308"/>
        </pc:sldMkLst>
      </pc:sldChg>
      <pc:sldChg chg="add del">
        <pc:chgData name="Sam Reid" userId="1a65c0ab-3878-42da-8e2c-93b1eb8fbf48" providerId="ADAL" clId="{52F66D26-8892-8445-A6B7-BAC45A88A564}" dt="2020-08-18T04:44:42.389" v="142"/>
        <pc:sldMkLst>
          <pc:docMk/>
          <pc:sldMk cId="3726994795" sldId="308"/>
        </pc:sldMkLst>
      </pc:sldChg>
      <pc:sldChg chg="addSp delSp modSp add del">
        <pc:chgData name="Sam Reid" userId="1a65c0ab-3878-42da-8e2c-93b1eb8fbf48" providerId="ADAL" clId="{52F66D26-8892-8445-A6B7-BAC45A88A564}" dt="2020-08-18T04:46:04.449" v="147"/>
        <pc:sldMkLst>
          <pc:docMk/>
          <pc:sldMk cId="1253806270" sldId="315"/>
        </pc:sldMkLst>
        <pc:spChg chg="add del mod">
          <ac:chgData name="Sam Reid" userId="1a65c0ab-3878-42da-8e2c-93b1eb8fbf48" providerId="ADAL" clId="{52F66D26-8892-8445-A6B7-BAC45A88A564}" dt="2020-08-18T04:46:03.778" v="146"/>
          <ac:spMkLst>
            <pc:docMk/>
            <pc:sldMk cId="1253806270" sldId="315"/>
            <ac:spMk id="186" creationId="{20773D6F-B4C3-804B-923C-2FD4A8A4C59E}"/>
          </ac:spMkLst>
        </pc:spChg>
      </pc:sldChg>
      <pc:sldChg chg="add del">
        <pc:chgData name="Sam Reid" userId="1a65c0ab-3878-42da-8e2c-93b1eb8fbf48" providerId="ADAL" clId="{52F66D26-8892-8445-A6B7-BAC45A88A564}" dt="2020-08-18T04:44:42.389" v="142"/>
        <pc:sldMkLst>
          <pc:docMk/>
          <pc:sldMk cId="1930795164" sldId="315"/>
        </pc:sldMkLst>
      </pc:sldChg>
      <pc:sldChg chg="add del">
        <pc:chgData name="Sam Reid" userId="1a65c0ab-3878-42da-8e2c-93b1eb8fbf48" providerId="ADAL" clId="{52F66D26-8892-8445-A6B7-BAC45A88A564}" dt="2020-08-18T04:44:42.389" v="142"/>
        <pc:sldMkLst>
          <pc:docMk/>
          <pc:sldMk cId="181682794" sldId="316"/>
        </pc:sldMkLst>
      </pc:sldChg>
      <pc:sldChg chg="add del">
        <pc:chgData name="Sam Reid" userId="1a65c0ab-3878-42da-8e2c-93b1eb8fbf48" providerId="ADAL" clId="{52F66D26-8892-8445-A6B7-BAC45A88A564}" dt="2020-08-18T04:46:04.449" v="147"/>
        <pc:sldMkLst>
          <pc:docMk/>
          <pc:sldMk cId="983151652" sldId="316"/>
        </pc:sldMkLst>
      </pc:sldChg>
      <pc:sldChg chg="add del">
        <pc:chgData name="Sam Reid" userId="1a65c0ab-3878-42da-8e2c-93b1eb8fbf48" providerId="ADAL" clId="{52F66D26-8892-8445-A6B7-BAC45A88A564}" dt="2020-08-18T04:44:42.389" v="142"/>
        <pc:sldMkLst>
          <pc:docMk/>
          <pc:sldMk cId="461924263" sldId="317"/>
        </pc:sldMkLst>
      </pc:sldChg>
      <pc:sldChg chg="add del">
        <pc:chgData name="Sam Reid" userId="1a65c0ab-3878-42da-8e2c-93b1eb8fbf48" providerId="ADAL" clId="{52F66D26-8892-8445-A6B7-BAC45A88A564}" dt="2020-08-18T04:46:04.449" v="147"/>
        <pc:sldMkLst>
          <pc:docMk/>
          <pc:sldMk cId="3002189894" sldId="317"/>
        </pc:sldMkLst>
      </pc:sldChg>
      <pc:sldChg chg="add del">
        <pc:chgData name="Sam Reid" userId="1a65c0ab-3878-42da-8e2c-93b1eb8fbf48" providerId="ADAL" clId="{52F66D26-8892-8445-A6B7-BAC45A88A564}" dt="2020-08-18T04:44:42.389" v="142"/>
        <pc:sldMkLst>
          <pc:docMk/>
          <pc:sldMk cId="534261093" sldId="318"/>
        </pc:sldMkLst>
      </pc:sldChg>
      <pc:sldChg chg="add del">
        <pc:chgData name="Sam Reid" userId="1a65c0ab-3878-42da-8e2c-93b1eb8fbf48" providerId="ADAL" clId="{52F66D26-8892-8445-A6B7-BAC45A88A564}" dt="2020-08-18T04:46:04.449" v="147"/>
        <pc:sldMkLst>
          <pc:docMk/>
          <pc:sldMk cId="3600523231" sldId="318"/>
        </pc:sldMkLst>
      </pc:sldChg>
      <pc:sldChg chg="add del">
        <pc:chgData name="Sam Reid" userId="1a65c0ab-3878-42da-8e2c-93b1eb8fbf48" providerId="ADAL" clId="{52F66D26-8892-8445-A6B7-BAC45A88A564}" dt="2020-08-18T04:46:04.449" v="147"/>
        <pc:sldMkLst>
          <pc:docMk/>
          <pc:sldMk cId="2737986072" sldId="319"/>
        </pc:sldMkLst>
      </pc:sldChg>
      <pc:sldChg chg="add del">
        <pc:chgData name="Sam Reid" userId="1a65c0ab-3878-42da-8e2c-93b1eb8fbf48" providerId="ADAL" clId="{52F66D26-8892-8445-A6B7-BAC45A88A564}" dt="2020-08-18T04:44:42.389" v="142"/>
        <pc:sldMkLst>
          <pc:docMk/>
          <pc:sldMk cId="4240161753" sldId="319"/>
        </pc:sldMkLst>
      </pc:sldChg>
      <pc:sldChg chg="add del">
        <pc:chgData name="Sam Reid" userId="1a65c0ab-3878-42da-8e2c-93b1eb8fbf48" providerId="ADAL" clId="{52F66D26-8892-8445-A6B7-BAC45A88A564}" dt="2020-08-18T04:46:04.449" v="147"/>
        <pc:sldMkLst>
          <pc:docMk/>
          <pc:sldMk cId="2043930407" sldId="331"/>
        </pc:sldMkLst>
      </pc:sldChg>
      <pc:sldChg chg="add del">
        <pc:chgData name="Sam Reid" userId="1a65c0ab-3878-42da-8e2c-93b1eb8fbf48" providerId="ADAL" clId="{52F66D26-8892-8445-A6B7-BAC45A88A564}" dt="2020-08-18T04:44:42.389" v="142"/>
        <pc:sldMkLst>
          <pc:docMk/>
          <pc:sldMk cId="2582776566" sldId="331"/>
        </pc:sldMkLst>
      </pc:sldChg>
      <pc:sldMasterChg chg="addSldLayout delSldLayout">
        <pc:chgData name="Sam Reid" userId="1a65c0ab-3878-42da-8e2c-93b1eb8fbf48" providerId="ADAL" clId="{52F66D26-8892-8445-A6B7-BAC45A88A564}" dt="2020-08-18T04:38:14.911" v="101" actId="2696"/>
        <pc:sldMasterMkLst>
          <pc:docMk/>
          <pc:sldMasterMk cId="0" sldId="2147483659"/>
        </pc:sldMasterMkLst>
        <pc:sldLayoutChg chg="add del">
          <pc:chgData name="Sam Reid" userId="1a65c0ab-3878-42da-8e2c-93b1eb8fbf48" providerId="ADAL" clId="{52F66D26-8892-8445-A6B7-BAC45A88A564}" dt="2020-08-18T04:38:14.567" v="99" actId="2696"/>
          <pc:sldLayoutMkLst>
            <pc:docMk/>
            <pc:sldMasterMk cId="0" sldId="2147483659"/>
            <pc:sldLayoutMk cId="0" sldId="2147483648"/>
          </pc:sldLayoutMkLst>
        </pc:sldLayoutChg>
        <pc:sldLayoutChg chg="add del">
          <pc:chgData name="Sam Reid" userId="1a65c0ab-3878-42da-8e2c-93b1eb8fbf48" providerId="ADAL" clId="{52F66D26-8892-8445-A6B7-BAC45A88A564}" dt="2020-08-18T04:38:14.911" v="101" actId="2696"/>
          <pc:sldLayoutMkLst>
            <pc:docMk/>
            <pc:sldMasterMk cId="0" sldId="2147483659"/>
            <pc:sldLayoutMk cId="0" sldId="2147483649"/>
          </pc:sldLayoutMkLst>
        </pc:sldLayoutChg>
      </pc:sldMasterChg>
    </pc:docChg>
  </pc:docChgLst>
  <pc:docChgLst>
    <pc:chgData name="Sam Reid" userId="1a65c0ab-3878-42da-8e2c-93b1eb8fbf48" providerId="ADAL" clId="{8509D232-BC95-FD41-9322-D3466D208DAE}"/>
    <pc:docChg chg="modSld">
      <pc:chgData name="Sam Reid" userId="1a65c0ab-3878-42da-8e2c-93b1eb8fbf48" providerId="ADAL" clId="{8509D232-BC95-FD41-9322-D3466D208DAE}" dt="2020-11-19T08:29:21.410" v="11" actId="14100"/>
      <pc:docMkLst>
        <pc:docMk/>
      </pc:docMkLst>
      <pc:sldChg chg="modSp">
        <pc:chgData name="Sam Reid" userId="1a65c0ab-3878-42da-8e2c-93b1eb8fbf48" providerId="ADAL" clId="{8509D232-BC95-FD41-9322-D3466D208DAE}" dt="2020-11-19T08:27:47.301" v="0"/>
        <pc:sldMkLst>
          <pc:docMk/>
          <pc:sldMk cId="0" sldId="258"/>
        </pc:sldMkLst>
        <pc:spChg chg="mod">
          <ac:chgData name="Sam Reid" userId="1a65c0ab-3878-42da-8e2c-93b1eb8fbf48" providerId="ADAL" clId="{8509D232-BC95-FD41-9322-D3466D208DAE}" dt="2020-11-19T08:27:47.301" v="0"/>
          <ac:spMkLst>
            <pc:docMk/>
            <pc:sldMk cId="0" sldId="258"/>
            <ac:spMk id="108" creationId="{00000000-0000-0000-0000-000000000000}"/>
          </ac:spMkLst>
        </pc:spChg>
      </pc:sldChg>
      <pc:sldChg chg="modSp">
        <pc:chgData name="Sam Reid" userId="1a65c0ab-3878-42da-8e2c-93b1eb8fbf48" providerId="ADAL" clId="{8509D232-BC95-FD41-9322-D3466D208DAE}" dt="2020-11-19T08:28:33.835" v="6"/>
        <pc:sldMkLst>
          <pc:docMk/>
          <pc:sldMk cId="0" sldId="259"/>
        </pc:sldMkLst>
        <pc:spChg chg="mod">
          <ac:chgData name="Sam Reid" userId="1a65c0ab-3878-42da-8e2c-93b1eb8fbf48" providerId="ADAL" clId="{8509D232-BC95-FD41-9322-D3466D208DAE}" dt="2020-11-19T08:27:47.301" v="0"/>
          <ac:spMkLst>
            <pc:docMk/>
            <pc:sldMk cId="0" sldId="259"/>
            <ac:spMk id="119" creationId="{00000000-0000-0000-0000-000000000000}"/>
          </ac:spMkLst>
        </pc:spChg>
        <pc:spChg chg="mod">
          <ac:chgData name="Sam Reid" userId="1a65c0ab-3878-42da-8e2c-93b1eb8fbf48" providerId="ADAL" clId="{8509D232-BC95-FD41-9322-D3466D208DAE}" dt="2020-11-19T08:28:33.835" v="6"/>
          <ac:spMkLst>
            <pc:docMk/>
            <pc:sldMk cId="0" sldId="259"/>
            <ac:spMk id="120" creationId="{00000000-0000-0000-0000-000000000000}"/>
          </ac:spMkLst>
        </pc:spChg>
      </pc:sldChg>
      <pc:sldChg chg="modSp mod">
        <pc:chgData name="Sam Reid" userId="1a65c0ab-3878-42da-8e2c-93b1eb8fbf48" providerId="ADAL" clId="{8509D232-BC95-FD41-9322-D3466D208DAE}" dt="2020-11-19T08:27:57.959" v="2" actId="20577"/>
        <pc:sldMkLst>
          <pc:docMk/>
          <pc:sldMk cId="0" sldId="261"/>
        </pc:sldMkLst>
        <pc:spChg chg="mod">
          <ac:chgData name="Sam Reid" userId="1a65c0ab-3878-42da-8e2c-93b1eb8fbf48" providerId="ADAL" clId="{8509D232-BC95-FD41-9322-D3466D208DAE}" dt="2020-11-19T08:27:57.959" v="2" actId="20577"/>
          <ac:spMkLst>
            <pc:docMk/>
            <pc:sldMk cId="0" sldId="261"/>
            <ac:spMk id="141" creationId="{00000000-0000-0000-0000-000000000000}"/>
          </ac:spMkLst>
        </pc:spChg>
      </pc:sldChg>
      <pc:sldChg chg="modSp">
        <pc:chgData name="Sam Reid" userId="1a65c0ab-3878-42da-8e2c-93b1eb8fbf48" providerId="ADAL" clId="{8509D232-BC95-FD41-9322-D3466D208DAE}" dt="2020-11-19T08:27:47.301" v="0"/>
        <pc:sldMkLst>
          <pc:docMk/>
          <pc:sldMk cId="1110840747" sldId="268"/>
        </pc:sldMkLst>
        <pc:spChg chg="mod">
          <ac:chgData name="Sam Reid" userId="1a65c0ab-3878-42da-8e2c-93b1eb8fbf48" providerId="ADAL" clId="{8509D232-BC95-FD41-9322-D3466D208DAE}" dt="2020-11-19T08:27:47.301" v="0"/>
          <ac:spMkLst>
            <pc:docMk/>
            <pc:sldMk cId="1110840747" sldId="268"/>
            <ac:spMk id="89" creationId="{00000000-0000-0000-0000-000000000000}"/>
          </ac:spMkLst>
        </pc:spChg>
      </pc:sldChg>
      <pc:sldChg chg="modSp mod">
        <pc:chgData name="Sam Reid" userId="1a65c0ab-3878-42da-8e2c-93b1eb8fbf48" providerId="ADAL" clId="{8509D232-BC95-FD41-9322-D3466D208DAE}" dt="2020-11-19T08:29:21.410" v="11" actId="14100"/>
        <pc:sldMkLst>
          <pc:docMk/>
          <pc:sldMk cId="1412366675" sldId="269"/>
        </pc:sldMkLst>
        <pc:spChg chg="mod">
          <ac:chgData name="Sam Reid" userId="1a65c0ab-3878-42da-8e2c-93b1eb8fbf48" providerId="ADAL" clId="{8509D232-BC95-FD41-9322-D3466D208DAE}" dt="2020-11-19T08:29:21.410" v="11" actId="14100"/>
          <ac:spMkLst>
            <pc:docMk/>
            <pc:sldMk cId="1412366675" sldId="269"/>
            <ac:spMk id="180" creationId="{00000000-0000-0000-0000-000000000000}"/>
          </ac:spMkLst>
        </pc:spChg>
      </pc:sldChg>
    </pc:docChg>
  </pc:docChgLst>
  <pc:docChgLst>
    <pc:chgData name="Sam Reid" userId="1a65c0ab-3878-42da-8e2c-93b1eb8fbf48" providerId="ADAL" clId="{E42E41FB-AB34-4206-A9F5-DA9D46172158}"/>
    <pc:docChg chg="custSel modSld">
      <pc:chgData name="Sam Reid" userId="1a65c0ab-3878-42da-8e2c-93b1eb8fbf48" providerId="ADAL" clId="{E42E41FB-AB34-4206-A9F5-DA9D46172158}" dt="2019-08-14T05:39:47.207" v="47" actId="14"/>
      <pc:docMkLst>
        <pc:docMk/>
      </pc:docMkLst>
      <pc:sldChg chg="modSp">
        <pc:chgData name="Sam Reid" userId="1a65c0ab-3878-42da-8e2c-93b1eb8fbf48" providerId="ADAL" clId="{E42E41FB-AB34-4206-A9F5-DA9D46172158}" dt="2019-08-14T05:36:29.540" v="0"/>
        <pc:sldMkLst>
          <pc:docMk/>
          <pc:sldMk cId="0" sldId="256"/>
        </pc:sldMkLst>
        <pc:spChg chg="mod">
          <ac:chgData name="Sam Reid" userId="1a65c0ab-3878-42da-8e2c-93b1eb8fbf48" providerId="ADAL" clId="{E42E41FB-AB34-4206-A9F5-DA9D46172158}" dt="2019-08-14T05:36:29.540" v="0"/>
          <ac:spMkLst>
            <pc:docMk/>
            <pc:sldMk cId="0" sldId="256"/>
            <ac:spMk id="89" creationId="{00000000-0000-0000-0000-000000000000}"/>
          </ac:spMkLst>
        </pc:spChg>
      </pc:sldChg>
      <pc:sldChg chg="modSp">
        <pc:chgData name="Sam Reid" userId="1a65c0ab-3878-42da-8e2c-93b1eb8fbf48" providerId="ADAL" clId="{E42E41FB-AB34-4206-A9F5-DA9D46172158}" dt="2019-08-14T05:39:47.207" v="47" actId="14"/>
        <pc:sldMkLst>
          <pc:docMk/>
          <pc:sldMk cId="0" sldId="257"/>
        </pc:sldMkLst>
        <pc:spChg chg="mod">
          <ac:chgData name="Sam Reid" userId="1a65c0ab-3878-42da-8e2c-93b1eb8fbf48" providerId="ADAL" clId="{E42E41FB-AB34-4206-A9F5-DA9D46172158}" dt="2019-08-14T05:39:47.207" v="47" actId="14"/>
          <ac:spMkLst>
            <pc:docMk/>
            <pc:sldMk cId="0" sldId="257"/>
            <ac:spMk id="97" creationId="{00000000-0000-0000-0000-000000000000}"/>
          </ac:spMkLst>
        </pc:spChg>
      </pc:sldChg>
      <pc:sldChg chg="modSp">
        <pc:chgData name="Sam Reid" userId="1a65c0ab-3878-42da-8e2c-93b1eb8fbf48" providerId="ADAL" clId="{E42E41FB-AB34-4206-A9F5-DA9D46172158}" dt="2019-08-14T05:36:29.540" v="0"/>
        <pc:sldMkLst>
          <pc:docMk/>
          <pc:sldMk cId="0" sldId="258"/>
        </pc:sldMkLst>
        <pc:spChg chg="mod">
          <ac:chgData name="Sam Reid" userId="1a65c0ab-3878-42da-8e2c-93b1eb8fbf48" providerId="ADAL" clId="{E42E41FB-AB34-4206-A9F5-DA9D46172158}" dt="2019-08-14T05:36:29.540" v="0"/>
          <ac:spMkLst>
            <pc:docMk/>
            <pc:sldMk cId="0" sldId="258"/>
            <ac:spMk id="108" creationId="{00000000-0000-0000-0000-000000000000}"/>
          </ac:spMkLst>
        </pc:spChg>
      </pc:sldChg>
      <pc:sldChg chg="modSp">
        <pc:chgData name="Sam Reid" userId="1a65c0ab-3878-42da-8e2c-93b1eb8fbf48" providerId="ADAL" clId="{E42E41FB-AB34-4206-A9F5-DA9D46172158}" dt="2019-08-14T05:38:47.411" v="32"/>
        <pc:sldMkLst>
          <pc:docMk/>
          <pc:sldMk cId="0" sldId="259"/>
        </pc:sldMkLst>
        <pc:spChg chg="mod">
          <ac:chgData name="Sam Reid" userId="1a65c0ab-3878-42da-8e2c-93b1eb8fbf48" providerId="ADAL" clId="{E42E41FB-AB34-4206-A9F5-DA9D46172158}" dt="2019-08-14T05:36:29.540" v="0"/>
          <ac:spMkLst>
            <pc:docMk/>
            <pc:sldMk cId="0" sldId="259"/>
            <ac:spMk id="119" creationId="{00000000-0000-0000-0000-000000000000}"/>
          </ac:spMkLst>
        </pc:spChg>
        <pc:spChg chg="mod">
          <ac:chgData name="Sam Reid" userId="1a65c0ab-3878-42da-8e2c-93b1eb8fbf48" providerId="ADAL" clId="{E42E41FB-AB34-4206-A9F5-DA9D46172158}" dt="2019-08-14T05:38:47.411" v="32"/>
          <ac:spMkLst>
            <pc:docMk/>
            <pc:sldMk cId="0" sldId="259"/>
            <ac:spMk id="120" creationId="{00000000-0000-0000-0000-000000000000}"/>
          </ac:spMkLst>
        </pc:spChg>
      </pc:sldChg>
      <pc:sldChg chg="modSp">
        <pc:chgData name="Sam Reid" userId="1a65c0ab-3878-42da-8e2c-93b1eb8fbf48" providerId="ADAL" clId="{E42E41FB-AB34-4206-A9F5-DA9D46172158}" dt="2019-08-14T05:39:25.609" v="45" actId="207"/>
        <pc:sldMkLst>
          <pc:docMk/>
          <pc:sldMk cId="0" sldId="261"/>
        </pc:sldMkLst>
        <pc:spChg chg="mod">
          <ac:chgData name="Sam Reid" userId="1a65c0ab-3878-42da-8e2c-93b1eb8fbf48" providerId="ADAL" clId="{E42E41FB-AB34-4206-A9F5-DA9D46172158}" dt="2019-08-14T05:36:39.089" v="6" actId="20577"/>
          <ac:spMkLst>
            <pc:docMk/>
            <pc:sldMk cId="0" sldId="261"/>
            <ac:spMk id="141" creationId="{00000000-0000-0000-0000-000000000000}"/>
          </ac:spMkLst>
        </pc:spChg>
        <pc:spChg chg="mod">
          <ac:chgData name="Sam Reid" userId="1a65c0ab-3878-42da-8e2c-93b1eb8fbf48" providerId="ADAL" clId="{E42E41FB-AB34-4206-A9F5-DA9D46172158}" dt="2019-08-14T05:39:25.609" v="45" actId="207"/>
          <ac:spMkLst>
            <pc:docMk/>
            <pc:sldMk cId="0" sldId="261"/>
            <ac:spMk id="142" creationId="{00000000-0000-0000-0000-000000000000}"/>
          </ac:spMkLst>
        </pc:spChg>
      </pc:sldChg>
      <pc:sldChg chg="modSp">
        <pc:chgData name="Sam Reid" userId="1a65c0ab-3878-42da-8e2c-93b1eb8fbf48" providerId="ADAL" clId="{E42E41FB-AB34-4206-A9F5-DA9D46172158}" dt="2019-08-14T05:36:50.758" v="7" actId="1076"/>
        <pc:sldMkLst>
          <pc:docMk/>
          <pc:sldMk cId="891710275" sldId="266"/>
        </pc:sldMkLst>
        <pc:picChg chg="mod">
          <ac:chgData name="Sam Reid" userId="1a65c0ab-3878-42da-8e2c-93b1eb8fbf48" providerId="ADAL" clId="{E42E41FB-AB34-4206-A9F5-DA9D46172158}" dt="2019-08-14T05:36:50.758" v="7" actId="1076"/>
          <ac:picMkLst>
            <pc:docMk/>
            <pc:sldMk cId="891710275" sldId="266"/>
            <ac:picMk id="3" creationId="{CA5F9CC9-BFC7-4BD5-ACED-A9EC3CFA8A9B}"/>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
        <p:cNvGrpSpPr/>
        <p:nvPr/>
      </p:nvGrpSpPr>
      <p:grpSpPr>
        <a:xfrm>
          <a:off x="0" y="0"/>
          <a:ext cx="0" cy="0"/>
          <a:chOff x="0" y="0"/>
          <a:chExt cx="0" cy="0"/>
        </a:xfrm>
      </p:grpSpPr>
      <p:sp>
        <p:nvSpPr>
          <p:cNvPr id="2" name="Shape 2"/>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3" name="Shape 3"/>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indent="0" algn="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4" name="Shape 4"/>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5" name="Shape 5"/>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6" name="Shape 6"/>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7" name="Shape 7"/>
          <p:cNvSpPr txBox="1">
            <a:spLocks noGrp="1"/>
          </p:cNvSpPr>
          <p:nvPr>
            <p:ph type="sldNum" idx="12"/>
          </p:nvPr>
        </p:nvSpPr>
        <p:spPr>
          <a:xfrm>
            <a:off x="3884612" y="8685213"/>
            <a:ext cx="2971799" cy="458786"/>
          </a:xfrm>
          <a:prstGeom prst="rect">
            <a:avLst/>
          </a:prstGeom>
          <a:noFill/>
          <a:ln>
            <a:noFill/>
          </a:ln>
        </p:spPr>
        <p:txBody>
          <a:bodyPr lIns="91425" tIns="91425" rIns="91425" bIns="91425" anchor="b"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extLst>
      <p:ext uri="{BB962C8B-B14F-4D97-AF65-F5344CB8AC3E}">
        <p14:creationId xmlns:p14="http://schemas.microsoft.com/office/powerpoint/2010/main" val="294889544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a:solidFill>
              <a:srgbClr val="000000"/>
            </a:solidFill>
            <a:prstDash val="solid"/>
            <a:round/>
            <a:headEnd type="none" w="med" len="med"/>
            <a:tailEnd type="none" w="med" len="med"/>
          </a:ln>
        </p:spPr>
      </p:sp>
      <p:sp>
        <p:nvSpPr>
          <p:cNvPr id="93" name="Shape 93"/>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None/>
            </a:pPr>
            <a:endParaRPr sz="1200" b="0" i="0" u="none" strike="noStrike" cap="none" baseline="0">
              <a:solidFill>
                <a:schemeClr val="dk1"/>
              </a:solidFill>
              <a:latin typeface="Calibri"/>
              <a:ea typeface="Calibri"/>
              <a:cs typeface="Calibri"/>
              <a:sym typeface="Calibri"/>
            </a:endParaRPr>
          </a:p>
        </p:txBody>
      </p:sp>
      <p:sp>
        <p:nvSpPr>
          <p:cNvPr id="94" name="Shape 94"/>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r>
              <a:rPr lang="en-AU"/>
              <a:t> </a:t>
            </a:r>
          </a:p>
        </p:txBody>
      </p:sp>
    </p:spTree>
    <p:extLst>
      <p:ext uri="{BB962C8B-B14F-4D97-AF65-F5344CB8AC3E}">
        <p14:creationId xmlns:p14="http://schemas.microsoft.com/office/powerpoint/2010/main" val="24651688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105" name="Shape 10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849814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Shape 115"/>
          <p:cNvSpPr txBox="1">
            <a:spLocks noGrp="1"/>
          </p:cNvSpPr>
          <p:nvPr>
            <p:ph type="body" idx="1"/>
          </p:nvPr>
        </p:nvSpPr>
        <p:spPr>
          <a:xfrm>
            <a:off x="685800" y="4400550"/>
            <a:ext cx="5486399" cy="3600599"/>
          </a:xfrm>
          <a:prstGeom prst="rect">
            <a:avLst/>
          </a:prstGeom>
        </p:spPr>
        <p:txBody>
          <a:bodyPr lIns="91425" tIns="91425" rIns="91425" bIns="91425" anchor="t" anchorCtr="0">
            <a:noAutofit/>
          </a:bodyPr>
          <a:lstStyle/>
          <a:p>
            <a:pPr>
              <a:spcBef>
                <a:spcPts val="0"/>
              </a:spcBef>
              <a:buNone/>
            </a:pPr>
            <a:r>
              <a:rPr lang="en-AU" dirty="0"/>
              <a:t>Have a line up of lightening talks tonight</a:t>
            </a:r>
            <a:endParaRPr dirty="0"/>
          </a:p>
        </p:txBody>
      </p:sp>
      <p:sp>
        <p:nvSpPr>
          <p:cNvPr id="116" name="Shape 11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1870941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r>
              <a:rPr lang="en-AU" sz="1200" b="0" i="0" kern="1200" dirty="0">
                <a:solidFill>
                  <a:schemeClr val="tx1"/>
                </a:solidFill>
                <a:effectLst/>
                <a:latin typeface="+mn-lt"/>
                <a:ea typeface="+mn-ea"/>
                <a:cs typeface="+mn-cs"/>
              </a:rPr>
              <a:t>Conor is an evolutionary mass of atoms whose sole instinct is survival. Works as a Security Analyst who primarily focuses on detection engineering and data analysis – finding data, gathering data, parsing data, employing that data to do wonderful things. He embodies the ‘fuck around and find out’ mindset and applies it to every project.</a:t>
            </a:r>
            <a:endParaRPr dirty="0"/>
          </a:p>
        </p:txBody>
      </p:sp>
      <p:sp>
        <p:nvSpPr>
          <p:cNvPr id="127" name="Shape 1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347220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r>
              <a:rPr lang="en-AU" sz="1200" b="0" i="0" kern="1200" dirty="0">
                <a:solidFill>
                  <a:schemeClr val="tx1"/>
                </a:solidFill>
                <a:effectLst/>
                <a:latin typeface="+mn-lt"/>
                <a:ea typeface="+mn-ea"/>
                <a:cs typeface="+mn-cs"/>
              </a:rPr>
              <a:t>Conor is an evolutionary mass of atoms whose sole instinct is survival. Works as a Security Analyst who primarily focuses on detection engineering and data analysis – finding data, gathering data, parsing data, employing that data to do wonderful things. He embodies the ‘fuck around and find out’ mindset and applies it to every project.</a:t>
            </a:r>
            <a:endParaRPr dirty="0"/>
          </a:p>
        </p:txBody>
      </p:sp>
      <p:sp>
        <p:nvSpPr>
          <p:cNvPr id="127" name="Shape 1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8878311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149" name="Shape 14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4712602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176" name="Shape 17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10344224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187" name="Shape 18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983009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Shape 18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endParaRPr/>
          </a:p>
        </p:txBody>
      </p:sp>
      <p:sp>
        <p:nvSpPr>
          <p:cNvPr id="187" name="Shape 18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extLst>
      <p:ext uri="{BB962C8B-B14F-4D97-AF65-F5344CB8AC3E}">
        <p14:creationId xmlns:p14="http://schemas.microsoft.com/office/powerpoint/2010/main" val="21451887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4"/>
        <p:cNvGrpSpPr/>
        <p:nvPr/>
      </p:nvGrpSpPr>
      <p:grpSpPr>
        <a:xfrm>
          <a:off x="0" y="0"/>
          <a:ext cx="0" cy="0"/>
          <a:chOff x="0" y="0"/>
          <a:chExt cx="0" cy="0"/>
        </a:xfrm>
      </p:grpSpPr>
      <p:sp>
        <p:nvSpPr>
          <p:cNvPr id="15" name="Shape 15"/>
          <p:cNvSpPr txBox="1">
            <a:spLocks noGrp="1"/>
          </p:cNvSpPr>
          <p:nvPr>
            <p:ph type="ctrTitle" hasCustomPrompt="1"/>
          </p:nvPr>
        </p:nvSpPr>
        <p:spPr>
          <a:xfrm>
            <a:off x="1524000" y="1122362"/>
            <a:ext cx="9144000" cy="2387600"/>
          </a:xfrm>
          <a:prstGeom prst="rect">
            <a:avLst/>
          </a:prstGeom>
          <a:noFill/>
          <a:ln>
            <a:noFill/>
          </a:ln>
        </p:spPr>
        <p:txBody>
          <a:bodyPr lIns="91425" tIns="91425" rIns="91425" bIns="91425" anchor="b" anchorCtr="0"/>
          <a:lstStyle>
            <a:lvl1pPr marL="0" marR="0" indent="0" algn="ctr" rtl="0">
              <a:lnSpc>
                <a:spcPct val="90000"/>
              </a:lnSpc>
              <a:spcBef>
                <a:spcPts val="0"/>
              </a:spcBef>
              <a:buClr>
                <a:schemeClr val="dk1"/>
              </a:buClr>
              <a:buFont typeface="Calibri"/>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r>
              <a:rPr lang="en-AU" dirty="0"/>
              <a:t>40</a:t>
            </a:r>
            <a:endParaRPr dirty="0"/>
          </a:p>
        </p:txBody>
      </p:sp>
      <p:sp>
        <p:nvSpPr>
          <p:cNvPr id="16" name="Shape 16"/>
          <p:cNvSpPr txBox="1">
            <a:spLocks noGrp="1"/>
          </p:cNvSpPr>
          <p:nvPr>
            <p:ph type="subTitle" idx="1"/>
          </p:nvPr>
        </p:nvSpPr>
        <p:spPr>
          <a:xfrm>
            <a:off x="1524000" y="3602037"/>
            <a:ext cx="9144000" cy="1655761"/>
          </a:xfrm>
          <a:prstGeom prst="rect">
            <a:avLst/>
          </a:prstGeom>
          <a:noFill/>
          <a:ln>
            <a:noFill/>
          </a:ln>
        </p:spPr>
        <p:txBody>
          <a:bodyPr lIns="91425" tIns="91425" rIns="91425" bIns="91425" anchor="t" anchorCtr="0"/>
          <a:lstStyle>
            <a:lvl1pPr marL="0" marR="0" indent="0" algn="ctr" rtl="0">
              <a:lnSpc>
                <a:spcPct val="90000"/>
              </a:lnSpc>
              <a:spcBef>
                <a:spcPts val="1000"/>
              </a:spcBef>
              <a:buClr>
                <a:schemeClr val="dk1"/>
              </a:buClr>
              <a:buFont typeface="Arial"/>
              <a:buNone/>
              <a:defRPr/>
            </a:lvl1pPr>
            <a:lvl2pPr marL="457200" marR="0" indent="0" algn="ctr" rtl="0">
              <a:lnSpc>
                <a:spcPct val="90000"/>
              </a:lnSpc>
              <a:spcBef>
                <a:spcPts val="500"/>
              </a:spcBef>
              <a:buClr>
                <a:schemeClr val="dk1"/>
              </a:buClr>
              <a:buFont typeface="Arial"/>
              <a:buNone/>
              <a:defRPr/>
            </a:lvl2pPr>
            <a:lvl3pPr marL="914400" marR="0" indent="0" algn="ctr" rtl="0">
              <a:lnSpc>
                <a:spcPct val="90000"/>
              </a:lnSpc>
              <a:spcBef>
                <a:spcPts val="500"/>
              </a:spcBef>
              <a:buClr>
                <a:schemeClr val="dk1"/>
              </a:buClr>
              <a:buFont typeface="Arial"/>
              <a:buNone/>
              <a:defRPr/>
            </a:lvl3pPr>
            <a:lvl4pPr marL="1371600" marR="0" indent="0" algn="ctr" rtl="0">
              <a:lnSpc>
                <a:spcPct val="90000"/>
              </a:lnSpc>
              <a:spcBef>
                <a:spcPts val="500"/>
              </a:spcBef>
              <a:buClr>
                <a:schemeClr val="dk1"/>
              </a:buClr>
              <a:buFont typeface="Arial"/>
              <a:buNone/>
              <a:defRPr/>
            </a:lvl4pPr>
            <a:lvl5pPr marL="1828800" marR="0" indent="0" algn="ctr" rtl="0">
              <a:lnSpc>
                <a:spcPct val="90000"/>
              </a:lnSpc>
              <a:spcBef>
                <a:spcPts val="500"/>
              </a:spcBef>
              <a:buClr>
                <a:schemeClr val="dk1"/>
              </a:buClr>
              <a:buFont typeface="Arial"/>
              <a:buNone/>
              <a:defRPr/>
            </a:lvl5pPr>
            <a:lvl6pPr marL="2286000" marR="0" indent="0" algn="ctr" rtl="0">
              <a:lnSpc>
                <a:spcPct val="90000"/>
              </a:lnSpc>
              <a:spcBef>
                <a:spcPts val="500"/>
              </a:spcBef>
              <a:buClr>
                <a:schemeClr val="dk1"/>
              </a:buClr>
              <a:buFont typeface="Arial"/>
              <a:buNone/>
              <a:defRPr/>
            </a:lvl6pPr>
            <a:lvl7pPr marL="2743200" marR="0" indent="0" algn="ctr" rtl="0">
              <a:lnSpc>
                <a:spcPct val="90000"/>
              </a:lnSpc>
              <a:spcBef>
                <a:spcPts val="500"/>
              </a:spcBef>
              <a:buClr>
                <a:schemeClr val="dk1"/>
              </a:buClr>
              <a:buFont typeface="Arial"/>
              <a:buNone/>
              <a:defRPr/>
            </a:lvl7pPr>
            <a:lvl8pPr marL="3200400" marR="0" indent="0" algn="ctr" rtl="0">
              <a:lnSpc>
                <a:spcPct val="90000"/>
              </a:lnSpc>
              <a:spcBef>
                <a:spcPts val="500"/>
              </a:spcBef>
              <a:buClr>
                <a:schemeClr val="dk1"/>
              </a:buClr>
              <a:buFont typeface="Arial"/>
              <a:buNone/>
              <a:defRPr/>
            </a:lvl8pPr>
            <a:lvl9pPr marL="3657600" marR="0" indent="0" algn="ctr" rtl="0">
              <a:lnSpc>
                <a:spcPct val="90000"/>
              </a:lnSpc>
              <a:spcBef>
                <a:spcPts val="500"/>
              </a:spcBef>
              <a:buClr>
                <a:schemeClr val="dk1"/>
              </a:buClr>
              <a:buFont typeface="Arial"/>
              <a:buNone/>
              <a:defRPr/>
            </a:lvl9pPr>
          </a:lstStyle>
          <a:p>
            <a:endParaRPr/>
          </a:p>
        </p:txBody>
      </p:sp>
      <p:sp>
        <p:nvSpPr>
          <p:cNvPr id="17" name="Shape 17"/>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8" name="Shape 18"/>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9" name="Shape 19"/>
          <p:cNvSpPr txBox="1">
            <a:spLocks noGrp="1"/>
          </p:cNvSpPr>
          <p:nvPr>
            <p:ph type="sldNum" idx="12"/>
          </p:nvPr>
        </p:nvSpPr>
        <p:spPr>
          <a:xfrm>
            <a:off x="8610600" y="6356350"/>
            <a:ext cx="27431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
        <p:nvSpPr>
          <p:cNvPr id="7" name="Shape 183">
            <a:extLst>
              <a:ext uri="{FF2B5EF4-FFF2-40B4-BE49-F238E27FC236}">
                <a16:creationId xmlns:a16="http://schemas.microsoft.com/office/drawing/2014/main" id="{B2EA70CC-B2FD-6845-80FC-AE24A80DCF1A}"/>
              </a:ext>
            </a:extLst>
          </p:cNvPr>
          <p:cNvSpPr/>
          <p:nvPr userDrawn="1"/>
        </p:nvSpPr>
        <p:spPr>
          <a:xfrm>
            <a:off x="0" y="27725"/>
            <a:ext cx="12192000" cy="276899"/>
          </a:xfrm>
          <a:prstGeom prst="rect">
            <a:avLst/>
          </a:prstGeom>
          <a:noFill/>
          <a:ln>
            <a:noFill/>
          </a:ln>
        </p:spPr>
        <p:txBody>
          <a:bodyPr lIns="91425" tIns="45700" rIns="91425" bIns="45700" anchor="ctr" anchorCtr="0">
            <a:noAutofit/>
          </a:bodyPr>
          <a:lstStyle/>
          <a:p>
            <a:pPr lvl="0">
              <a:buSzPct val="25000"/>
            </a:pPr>
            <a:r>
              <a:rPr lang="en-AU" sz="1200" b="0" i="0" u="none" strike="noStrike" cap="none" baseline="0" dirty="0">
                <a:solidFill>
                  <a:schemeClr val="lt1"/>
                </a:solidFill>
                <a:latin typeface="Consolas"/>
                <a:ea typeface="Consolas"/>
                <a:cs typeface="Consolas"/>
                <a:sym typeface="Consolas"/>
              </a:rPr>
              <a:t>[SecTalks] Perth 2021				      							</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algn="l" rtl="0">
              <a:lnSpc>
                <a:spcPct val="90000"/>
              </a:lnSpc>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dirty="0"/>
          </a:p>
        </p:txBody>
      </p:sp>
      <p:sp>
        <p:nvSpPr>
          <p:cNvPr id="22" name="Shape 22"/>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indent="-50800" algn="l" rtl="0">
              <a:lnSpc>
                <a:spcPct val="90000"/>
              </a:lnSpc>
              <a:spcBef>
                <a:spcPts val="1000"/>
              </a:spcBef>
              <a:buClr>
                <a:schemeClr val="dk1"/>
              </a:buClr>
              <a:buFont typeface="Arial"/>
              <a:buChar char="•"/>
              <a:defRPr/>
            </a:lvl1pPr>
            <a:lvl2pPr marL="685800" indent="-76200" algn="l" rtl="0">
              <a:lnSpc>
                <a:spcPct val="90000"/>
              </a:lnSpc>
              <a:spcBef>
                <a:spcPts val="500"/>
              </a:spcBef>
              <a:buClr>
                <a:schemeClr val="dk1"/>
              </a:buClr>
              <a:buFont typeface="Arial"/>
              <a:buChar char="•"/>
              <a:defRPr/>
            </a:lvl2pPr>
            <a:lvl3pPr marL="1143000" indent="-101600" algn="l" rtl="0">
              <a:lnSpc>
                <a:spcPct val="90000"/>
              </a:lnSpc>
              <a:spcBef>
                <a:spcPts val="500"/>
              </a:spcBef>
              <a:buClr>
                <a:schemeClr val="dk1"/>
              </a:buClr>
              <a:buFont typeface="Arial"/>
              <a:buChar char="•"/>
              <a:defRPr/>
            </a:lvl3pPr>
            <a:lvl4pPr marL="1600200" indent="-114300" algn="l" rtl="0">
              <a:lnSpc>
                <a:spcPct val="90000"/>
              </a:lnSpc>
              <a:spcBef>
                <a:spcPts val="500"/>
              </a:spcBef>
              <a:buClr>
                <a:schemeClr val="dk1"/>
              </a:buClr>
              <a:buFont typeface="Arial"/>
              <a:buChar char="•"/>
              <a:defRPr/>
            </a:lvl4pPr>
            <a:lvl5pPr marL="2057400" indent="-114300" algn="l" rtl="0">
              <a:lnSpc>
                <a:spcPct val="90000"/>
              </a:lnSpc>
              <a:spcBef>
                <a:spcPts val="500"/>
              </a:spcBef>
              <a:buClr>
                <a:schemeClr val="dk1"/>
              </a:buClr>
              <a:buFont typeface="Arial"/>
              <a:buChar char="•"/>
              <a:defRPr/>
            </a:lvl5pPr>
            <a:lvl6pPr marL="2514600" indent="-114300" algn="l" rtl="0">
              <a:lnSpc>
                <a:spcPct val="90000"/>
              </a:lnSpc>
              <a:spcBef>
                <a:spcPts val="500"/>
              </a:spcBef>
              <a:buClr>
                <a:schemeClr val="dk1"/>
              </a:buClr>
              <a:buFont typeface="Arial"/>
              <a:buChar char="•"/>
              <a:defRPr/>
            </a:lvl6pPr>
            <a:lvl7pPr marL="2971800" indent="-114300" algn="l" rtl="0">
              <a:lnSpc>
                <a:spcPct val="90000"/>
              </a:lnSpc>
              <a:spcBef>
                <a:spcPts val="500"/>
              </a:spcBef>
              <a:buClr>
                <a:schemeClr val="dk1"/>
              </a:buClr>
              <a:buFont typeface="Arial"/>
              <a:buChar char="•"/>
              <a:defRPr/>
            </a:lvl7pPr>
            <a:lvl8pPr marL="3429000" indent="-114300" algn="l" rtl="0">
              <a:lnSpc>
                <a:spcPct val="90000"/>
              </a:lnSpc>
              <a:spcBef>
                <a:spcPts val="500"/>
              </a:spcBef>
              <a:buClr>
                <a:schemeClr val="dk1"/>
              </a:buClr>
              <a:buFont typeface="Arial"/>
              <a:buChar char="•"/>
              <a:defRPr/>
            </a:lvl8pPr>
            <a:lvl9pPr marL="3886200" indent="-114300" algn="l" rtl="0">
              <a:lnSpc>
                <a:spcPct val="90000"/>
              </a:lnSpc>
              <a:spcBef>
                <a:spcPts val="500"/>
              </a:spcBef>
              <a:buClr>
                <a:schemeClr val="dk1"/>
              </a:buClr>
              <a:buFont typeface="Arial"/>
              <a:buChar char="•"/>
              <a:defRPr/>
            </a:lvl9pPr>
          </a:lstStyle>
          <a:p>
            <a:endParaRPr/>
          </a:p>
        </p:txBody>
      </p:sp>
      <p:sp>
        <p:nvSpPr>
          <p:cNvPr id="23" name="Shape 23"/>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4" name="Shape 24"/>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5" name="Shape 25"/>
          <p:cNvSpPr txBox="1">
            <a:spLocks noGrp="1"/>
          </p:cNvSpPr>
          <p:nvPr>
            <p:ph type="sldNum" idx="12"/>
          </p:nvPr>
        </p:nvSpPr>
        <p:spPr>
          <a:xfrm>
            <a:off x="8610600" y="6356350"/>
            <a:ext cx="27431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
        <p:nvSpPr>
          <p:cNvPr id="8" name="Shape 183">
            <a:extLst>
              <a:ext uri="{FF2B5EF4-FFF2-40B4-BE49-F238E27FC236}">
                <a16:creationId xmlns:a16="http://schemas.microsoft.com/office/drawing/2014/main" id="{932F02D0-651D-DD4B-9BE5-8DFF4A26611C}"/>
              </a:ext>
            </a:extLst>
          </p:cNvPr>
          <p:cNvSpPr/>
          <p:nvPr userDrawn="1"/>
        </p:nvSpPr>
        <p:spPr>
          <a:xfrm>
            <a:off x="0" y="5423"/>
            <a:ext cx="12192000" cy="276899"/>
          </a:xfrm>
          <a:prstGeom prst="rect">
            <a:avLst/>
          </a:prstGeom>
          <a:noFill/>
          <a:ln>
            <a:noFill/>
          </a:ln>
        </p:spPr>
        <p:txBody>
          <a:bodyPr lIns="91425" tIns="45700" rIns="91425" bIns="45700" anchor="ctr" anchorCtr="0">
            <a:noAutofit/>
          </a:bodyPr>
          <a:lstStyle/>
          <a:p>
            <a:pPr lvl="0">
              <a:buSzPct val="25000"/>
            </a:pPr>
            <a:r>
              <a:rPr lang="en-AU" sz="1200" b="0" i="0" u="none" strike="noStrike" cap="none" baseline="0" dirty="0">
                <a:solidFill>
                  <a:schemeClr val="lt1"/>
                </a:solidFill>
                <a:latin typeface="Consolas"/>
                <a:ea typeface="Consolas"/>
                <a:cs typeface="Consolas"/>
                <a:sym typeface="Consolas"/>
              </a:rPr>
              <a:t>[SecTalks] Perth 2021				      							</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
        <p:cNvGrpSpPr/>
        <p:nvPr/>
      </p:nvGrpSpPr>
      <p:grpSpPr>
        <a:xfrm>
          <a:off x="0" y="0"/>
          <a:ext cx="0" cy="0"/>
          <a:chOff x="0" y="0"/>
          <a:chExt cx="0" cy="0"/>
        </a:xfrm>
      </p:grpSpPr>
      <p:sp>
        <p:nvSpPr>
          <p:cNvPr id="9" name="Shape 9"/>
          <p:cNvSpPr txBox="1">
            <a:spLocks noGrp="1"/>
          </p:cNvSpPr>
          <p:nvPr>
            <p:ph type="title"/>
          </p:nvPr>
        </p:nvSpPr>
        <p:spPr>
          <a:xfrm>
            <a:off x="838200" y="365125"/>
            <a:ext cx="10515599" cy="1325562"/>
          </a:xfrm>
          <a:prstGeom prst="rect">
            <a:avLst/>
          </a:prstGeom>
          <a:noFill/>
          <a:ln>
            <a:noFill/>
          </a:ln>
        </p:spPr>
        <p:txBody>
          <a:bodyPr lIns="91425" tIns="91425" rIns="91425" bIns="91425" anchor="ctr" anchorCtr="0"/>
          <a:lstStyle>
            <a:lvl1pPr marL="0" marR="0" indent="0" algn="l" rtl="0">
              <a:lnSpc>
                <a:spcPct val="90000"/>
              </a:lnSpc>
              <a:spcBef>
                <a:spcPts val="0"/>
              </a:spcBef>
              <a:buClr>
                <a:schemeClr val="dk1"/>
              </a:buClr>
              <a:buFont typeface="Calibri"/>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10" name="Shape 10"/>
          <p:cNvSpPr txBox="1">
            <a:spLocks noGrp="1"/>
          </p:cNvSpPr>
          <p:nvPr>
            <p:ph type="body" idx="1"/>
          </p:nvPr>
        </p:nvSpPr>
        <p:spPr>
          <a:xfrm>
            <a:off x="838200" y="1825625"/>
            <a:ext cx="10515599" cy="4351338"/>
          </a:xfrm>
          <a:prstGeom prst="rect">
            <a:avLst/>
          </a:prstGeom>
          <a:noFill/>
          <a:ln>
            <a:noFill/>
          </a:ln>
        </p:spPr>
        <p:txBody>
          <a:bodyPr lIns="91425" tIns="91425" rIns="91425" bIns="91425" anchor="t" anchorCtr="0"/>
          <a:lstStyle>
            <a:lvl1pPr marL="228600" marR="0" indent="-50800" algn="l" rtl="0">
              <a:lnSpc>
                <a:spcPct val="90000"/>
              </a:lnSpc>
              <a:spcBef>
                <a:spcPts val="1000"/>
              </a:spcBef>
              <a:buClr>
                <a:schemeClr val="dk1"/>
              </a:buClr>
              <a:buFont typeface="Arial"/>
              <a:buChar char="•"/>
              <a:defRPr/>
            </a:lvl1pPr>
            <a:lvl2pPr marL="685800" marR="0" indent="-76200" algn="l" rtl="0">
              <a:lnSpc>
                <a:spcPct val="90000"/>
              </a:lnSpc>
              <a:spcBef>
                <a:spcPts val="500"/>
              </a:spcBef>
              <a:buClr>
                <a:schemeClr val="dk1"/>
              </a:buClr>
              <a:buFont typeface="Arial"/>
              <a:buChar char="•"/>
              <a:defRPr/>
            </a:lvl2pPr>
            <a:lvl3pPr marL="1143000" marR="0" indent="-101600" algn="l" rtl="0">
              <a:lnSpc>
                <a:spcPct val="90000"/>
              </a:lnSpc>
              <a:spcBef>
                <a:spcPts val="500"/>
              </a:spcBef>
              <a:buClr>
                <a:schemeClr val="dk1"/>
              </a:buClr>
              <a:buFont typeface="Arial"/>
              <a:buChar char="•"/>
              <a:defRPr/>
            </a:lvl3pPr>
            <a:lvl4pPr marL="1600200" marR="0" indent="-114300" algn="l" rtl="0">
              <a:lnSpc>
                <a:spcPct val="90000"/>
              </a:lnSpc>
              <a:spcBef>
                <a:spcPts val="500"/>
              </a:spcBef>
              <a:buClr>
                <a:schemeClr val="dk1"/>
              </a:buClr>
              <a:buFont typeface="Arial"/>
              <a:buChar char="•"/>
              <a:defRPr/>
            </a:lvl4pPr>
            <a:lvl5pPr marL="2057400" marR="0" indent="-114300" algn="l" rtl="0">
              <a:lnSpc>
                <a:spcPct val="90000"/>
              </a:lnSpc>
              <a:spcBef>
                <a:spcPts val="500"/>
              </a:spcBef>
              <a:buClr>
                <a:schemeClr val="dk1"/>
              </a:buClr>
              <a:buFont typeface="Arial"/>
              <a:buChar char="•"/>
              <a:defRPr/>
            </a:lvl5pPr>
            <a:lvl6pPr marL="2514600" marR="0" indent="-114300" algn="l" rtl="0">
              <a:lnSpc>
                <a:spcPct val="90000"/>
              </a:lnSpc>
              <a:spcBef>
                <a:spcPts val="500"/>
              </a:spcBef>
              <a:buClr>
                <a:schemeClr val="dk1"/>
              </a:buClr>
              <a:buFont typeface="Arial"/>
              <a:buChar char="•"/>
              <a:defRPr/>
            </a:lvl6pPr>
            <a:lvl7pPr marL="2971800" marR="0" indent="-114300" algn="l" rtl="0">
              <a:lnSpc>
                <a:spcPct val="90000"/>
              </a:lnSpc>
              <a:spcBef>
                <a:spcPts val="500"/>
              </a:spcBef>
              <a:buClr>
                <a:schemeClr val="dk1"/>
              </a:buClr>
              <a:buFont typeface="Arial"/>
              <a:buChar char="•"/>
              <a:defRPr/>
            </a:lvl7pPr>
            <a:lvl8pPr marL="3429000" marR="0" indent="-114300" algn="l" rtl="0">
              <a:lnSpc>
                <a:spcPct val="90000"/>
              </a:lnSpc>
              <a:spcBef>
                <a:spcPts val="500"/>
              </a:spcBef>
              <a:buClr>
                <a:schemeClr val="dk1"/>
              </a:buClr>
              <a:buFont typeface="Arial"/>
              <a:buChar char="•"/>
              <a:defRPr/>
            </a:lvl8pPr>
            <a:lvl9pPr marL="3886200" marR="0" indent="-114300" algn="l" rtl="0">
              <a:lnSpc>
                <a:spcPct val="90000"/>
              </a:lnSpc>
              <a:spcBef>
                <a:spcPts val="500"/>
              </a:spcBef>
              <a:buClr>
                <a:schemeClr val="dk1"/>
              </a:buClr>
              <a:buFont typeface="Arial"/>
              <a:buChar char="•"/>
              <a:defRPr/>
            </a:lvl9pPr>
          </a:lstStyle>
          <a:p>
            <a:endParaRPr/>
          </a:p>
        </p:txBody>
      </p:sp>
      <p:sp>
        <p:nvSpPr>
          <p:cNvPr id="11" name="Shape 11"/>
          <p:cNvSpPr txBox="1">
            <a:spLocks noGrp="1"/>
          </p:cNvSpPr>
          <p:nvPr>
            <p:ph type="dt" idx="10"/>
          </p:nvPr>
        </p:nvSpPr>
        <p:spPr>
          <a:xfrm>
            <a:off x="838200" y="6356350"/>
            <a:ext cx="27431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2" name="Shape 12"/>
          <p:cNvSpPr txBox="1">
            <a:spLocks noGrp="1"/>
          </p:cNvSpPr>
          <p:nvPr>
            <p:ph type="ftr" idx="11"/>
          </p:nvPr>
        </p:nvSpPr>
        <p:spPr>
          <a:xfrm>
            <a:off x="4038600" y="6356350"/>
            <a:ext cx="41148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3" name="Shape 13"/>
          <p:cNvSpPr txBox="1">
            <a:spLocks noGrp="1"/>
          </p:cNvSpPr>
          <p:nvPr>
            <p:ph type="sldNum" idx="12"/>
          </p:nvPr>
        </p:nvSpPr>
        <p:spPr>
          <a:xfrm>
            <a:off x="8610600" y="6356350"/>
            <a:ext cx="27431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github.com/sectalks/sectalks" TargetMode="External"/><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3"/>
        <p:cNvGrpSpPr/>
        <p:nvPr/>
      </p:nvGrpSpPr>
      <p:grpSpPr>
        <a:xfrm>
          <a:off x="0" y="0"/>
          <a:ext cx="0" cy="0"/>
          <a:chOff x="0" y="0"/>
          <a:chExt cx="0" cy="0"/>
        </a:xfrm>
      </p:grpSpPr>
      <p:pic>
        <p:nvPicPr>
          <p:cNvPr id="84" name="Shape 84"/>
          <p:cNvPicPr preferRelativeResize="0"/>
          <p:nvPr/>
        </p:nvPicPr>
        <p:blipFill rotWithShape="1">
          <a:blip r:embed="rId3">
            <a:alphaModFix/>
          </a:blip>
          <a:srcRect/>
          <a:stretch/>
        </p:blipFill>
        <p:spPr>
          <a:xfrm flipH="1">
            <a:off x="7872717" y="1122744"/>
            <a:ext cx="3954714" cy="5192298"/>
          </a:xfrm>
          <a:prstGeom prst="rect">
            <a:avLst/>
          </a:prstGeom>
          <a:noFill/>
          <a:ln>
            <a:noFill/>
          </a:ln>
        </p:spPr>
      </p:pic>
      <p:pic>
        <p:nvPicPr>
          <p:cNvPr id="85" name="Shape 85"/>
          <p:cNvPicPr preferRelativeResize="0"/>
          <p:nvPr/>
        </p:nvPicPr>
        <p:blipFill rotWithShape="1">
          <a:blip r:embed="rId3">
            <a:alphaModFix/>
          </a:blip>
          <a:srcRect/>
          <a:stretch/>
        </p:blipFill>
        <p:spPr>
          <a:xfrm>
            <a:off x="306731" y="1122744"/>
            <a:ext cx="3954714" cy="5192298"/>
          </a:xfrm>
          <a:prstGeom prst="rect">
            <a:avLst/>
          </a:prstGeom>
          <a:noFill/>
          <a:ln>
            <a:noFill/>
          </a:ln>
        </p:spPr>
      </p:pic>
      <p:sp>
        <p:nvSpPr>
          <p:cNvPr id="86" name="Shape 86"/>
          <p:cNvSpPr/>
          <p:nvPr/>
        </p:nvSpPr>
        <p:spPr>
          <a:xfrm>
            <a:off x="3533703" y="1975606"/>
            <a:ext cx="4974121" cy="1477328"/>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____           _____     _ _        </a:t>
            </a:r>
          </a:p>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 ___|  ___  __|_   _|_ _| | | _____ </a:t>
            </a:r>
          </a:p>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\___ \ / _ \/ __|| |/ _` | | |/ / __|</a:t>
            </a:r>
          </a:p>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___) |  __/ (__ | | (_| | |   &lt;\__ \</a:t>
            </a:r>
          </a:p>
          <a:p>
            <a:pPr marL="0" marR="0" lvl="0" indent="0" algn="l" rtl="0">
              <a:spcBef>
                <a:spcPts val="0"/>
              </a:spcBef>
              <a:buSzPct val="25000"/>
              <a:buNone/>
            </a:pPr>
            <a:r>
              <a:rPr lang="en-AU" sz="1800" b="0" i="0" u="none" strike="noStrike" cap="none" baseline="0" dirty="0">
                <a:solidFill>
                  <a:schemeClr val="lt1"/>
                </a:solidFill>
                <a:latin typeface="Consolas"/>
                <a:ea typeface="Consolas"/>
                <a:cs typeface="Consolas"/>
                <a:sym typeface="Consolas"/>
              </a:rPr>
              <a:t> |____/ \___|\___||_|\__,_|_|_|\_\___/</a:t>
            </a:r>
          </a:p>
        </p:txBody>
      </p:sp>
      <p:sp>
        <p:nvSpPr>
          <p:cNvPr id="88" name="Shape 88"/>
          <p:cNvSpPr/>
          <p:nvPr/>
        </p:nvSpPr>
        <p:spPr>
          <a:xfrm>
            <a:off x="0" y="6581000"/>
            <a:ext cx="12192000" cy="276998"/>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89" name="Shape 89"/>
          <p:cNvSpPr/>
          <p:nvPr/>
        </p:nvSpPr>
        <p:spPr>
          <a:xfrm>
            <a:off x="3048000" y="3718892"/>
            <a:ext cx="6096000" cy="92332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AU" sz="1800" b="0" i="0" u="none" strike="noStrike" cap="none" baseline="0" dirty="0">
                <a:solidFill>
                  <a:schemeClr val="lt1"/>
                </a:solidFill>
                <a:latin typeface="Consolas"/>
                <a:ea typeface="Consolas"/>
                <a:cs typeface="Consolas"/>
                <a:sym typeface="Consolas"/>
              </a:rPr>
              <a:t>PER0x53  </a:t>
            </a:r>
          </a:p>
          <a:p>
            <a:pPr marL="0" marR="0" lvl="0" indent="0" algn="ctr" rtl="0">
              <a:spcBef>
                <a:spcPts val="0"/>
              </a:spcBef>
              <a:buSzPct val="25000"/>
              <a:buNone/>
            </a:pPr>
            <a:r>
              <a:rPr lang="en-AU" sz="1800" b="0" i="0" u="none" strike="noStrike" cap="none" baseline="0" dirty="0">
                <a:solidFill>
                  <a:schemeClr val="lt1"/>
                </a:solidFill>
                <a:latin typeface="Consolas"/>
                <a:ea typeface="Consolas"/>
                <a:cs typeface="Consolas"/>
                <a:sym typeface="Consolas"/>
              </a:rPr>
              <a:t>Technical (in)security talks &amp; hands-on challenges, no bullshit!</a:t>
            </a:r>
          </a:p>
        </p:txBody>
      </p:sp>
      <p:pic>
        <p:nvPicPr>
          <p:cNvPr id="90" name="Shape 90"/>
          <p:cNvPicPr preferRelativeResize="0"/>
          <p:nvPr/>
        </p:nvPicPr>
        <p:blipFill rotWithShape="1">
          <a:blip r:embed="rId4">
            <a:alphaModFix/>
          </a:blip>
          <a:srcRect/>
          <a:stretch/>
        </p:blipFill>
        <p:spPr>
          <a:xfrm>
            <a:off x="10310960" y="483233"/>
            <a:ext cx="1881039" cy="3562458"/>
          </a:xfrm>
          <a:prstGeom prst="rect">
            <a:avLst/>
          </a:prstGeom>
          <a:noFill/>
          <a:ln>
            <a:noFill/>
          </a:ln>
        </p:spPr>
      </p:pic>
    </p:spTree>
    <p:extLst>
      <p:ext uri="{BB962C8B-B14F-4D97-AF65-F5344CB8AC3E}">
        <p14:creationId xmlns:p14="http://schemas.microsoft.com/office/powerpoint/2010/main" val="1110840747"/>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a:solidFill>
                  <a:schemeClr val="lt1"/>
                </a:solidFill>
                <a:latin typeface="Consolas"/>
                <a:ea typeface="Consolas"/>
                <a:cs typeface="Consolas"/>
                <a:sym typeface="Consolas"/>
              </a:rPr>
              <a:t>Welcome!</a:t>
            </a:r>
          </a:p>
        </p:txBody>
      </p:sp>
      <p:sp>
        <p:nvSpPr>
          <p:cNvPr id="97" name="Shape 97"/>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0" indent="0">
              <a:buClr>
                <a:schemeClr val="lt1"/>
              </a:buClr>
              <a:buSzPct val="100000"/>
              <a:buNone/>
            </a:pPr>
            <a:r>
              <a:rPr lang="en-AU" sz="3600" b="0" i="0" u="none" strike="noStrike" cap="none" baseline="0" dirty="0">
                <a:solidFill>
                  <a:schemeClr val="lt1"/>
                </a:solidFill>
                <a:latin typeface="Consolas"/>
                <a:ea typeface="Consolas"/>
                <a:cs typeface="Consolas"/>
                <a:sym typeface="Consolas"/>
              </a:rPr>
              <a:t>We’re back!</a:t>
            </a:r>
          </a:p>
          <a:p>
            <a:pPr marL="0" indent="0">
              <a:buClr>
                <a:schemeClr val="lt1"/>
              </a:buClr>
              <a:buSzPct val="100000"/>
              <a:buNone/>
            </a:pPr>
            <a:endParaRPr lang="en-AU" sz="3600" dirty="0">
              <a:solidFill>
                <a:schemeClr val="lt1"/>
              </a:solidFill>
              <a:latin typeface="Consolas"/>
              <a:ea typeface="Consolas"/>
              <a:cs typeface="Consolas"/>
              <a:sym typeface="Consolas"/>
            </a:endParaRPr>
          </a:p>
          <a:p>
            <a:pPr marL="0" indent="0">
              <a:buClr>
                <a:schemeClr val="lt1"/>
              </a:buClr>
              <a:buSzPct val="100000"/>
              <a:buNone/>
            </a:pPr>
            <a:endParaRPr lang="en-AU" sz="3600" dirty="0">
              <a:solidFill>
                <a:schemeClr val="lt1"/>
              </a:solidFill>
              <a:latin typeface="Consolas"/>
              <a:ea typeface="Consolas"/>
              <a:cs typeface="Consolas"/>
              <a:sym typeface="Consolas"/>
            </a:endParaRPr>
          </a:p>
          <a:p>
            <a:pPr marL="0" indent="0">
              <a:buClr>
                <a:schemeClr val="lt1"/>
              </a:buClr>
              <a:buSzPct val="100000"/>
              <a:buNone/>
            </a:pPr>
            <a:endParaRPr lang="en-AU" sz="3600" b="0" i="0" u="none" strike="noStrike" cap="none" baseline="0" dirty="0">
              <a:solidFill>
                <a:schemeClr val="lt1"/>
              </a:solidFill>
              <a:latin typeface="Consolas"/>
              <a:ea typeface="Consolas"/>
              <a:cs typeface="Consolas"/>
              <a:sym typeface="Consolas"/>
            </a:endParaRPr>
          </a:p>
          <a:p>
            <a:pPr marL="0" indent="0">
              <a:buClr>
                <a:schemeClr val="lt1"/>
              </a:buClr>
              <a:buSzPct val="100000"/>
              <a:buNone/>
            </a:pPr>
            <a:endParaRPr lang="en-AU" sz="3600" b="0" i="0" u="none" strike="noStrike" cap="none" baseline="0" dirty="0">
              <a:solidFill>
                <a:schemeClr val="lt1"/>
              </a:solidFill>
              <a:latin typeface="Consolas"/>
              <a:ea typeface="Consolas"/>
              <a:cs typeface="Consolas"/>
              <a:sym typeface="Consolas"/>
            </a:endParaRPr>
          </a:p>
          <a:p>
            <a:pPr marL="0" indent="0">
              <a:buClr>
                <a:schemeClr val="lt1"/>
              </a:buClr>
              <a:buSzPct val="100000"/>
              <a:buNone/>
            </a:pPr>
            <a:r>
              <a:rPr lang="en-AU" sz="3600" b="0" i="0" u="none" strike="noStrike" cap="none" baseline="0" dirty="0">
                <a:solidFill>
                  <a:schemeClr val="lt1"/>
                </a:solidFill>
                <a:latin typeface="Consolas"/>
                <a:ea typeface="Consolas"/>
                <a:cs typeface="Consolas"/>
                <a:sym typeface="Consolas"/>
              </a:rPr>
              <a:t>Greetings nerds</a:t>
            </a:r>
          </a:p>
        </p:txBody>
      </p:sp>
      <p:sp>
        <p:nvSpPr>
          <p:cNvPr id="98" name="Shape 98"/>
          <p:cNvSpPr/>
          <p:nvPr/>
        </p:nvSpPr>
        <p:spPr>
          <a:xfrm>
            <a:off x="0" y="6581000"/>
            <a:ext cx="12192000" cy="276998"/>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pic>
        <p:nvPicPr>
          <p:cNvPr id="99" name="Shape 99"/>
          <p:cNvPicPr preferRelativeResize="0"/>
          <p:nvPr/>
        </p:nvPicPr>
        <p:blipFill rotWithShape="1">
          <a:blip r:embed="rId3">
            <a:alphaModFix/>
          </a:blip>
          <a:srcRect/>
          <a:stretch/>
        </p:blipFill>
        <p:spPr>
          <a:xfrm>
            <a:off x="10382492" y="4529428"/>
            <a:ext cx="1562580" cy="2051571"/>
          </a:xfrm>
          <a:prstGeom prst="rect">
            <a:avLst/>
          </a:prstGeom>
          <a:noFill/>
          <a:ln>
            <a:noFill/>
          </a:ln>
        </p:spPr>
      </p:pic>
      <p:sp>
        <p:nvSpPr>
          <p:cNvPr id="100" name="Shape 100"/>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onsolas"/>
              <a:ea typeface="Consolas"/>
              <a:cs typeface="Consolas"/>
              <a:sym typeface="Consolas"/>
            </a:endParaRPr>
          </a:p>
        </p:txBody>
      </p:sp>
      <p:pic>
        <p:nvPicPr>
          <p:cNvPr id="101" name="Shape 101"/>
          <p:cNvPicPr preferRelativeResize="0"/>
          <p:nvPr/>
        </p:nvPicPr>
        <p:blipFill rotWithShape="1">
          <a:blip r:embed="rId4">
            <a:alphaModFix/>
          </a:blip>
          <a:srcRect/>
          <a:stretch/>
        </p:blipFill>
        <p:spPr>
          <a:xfrm>
            <a:off x="10310959" y="522233"/>
            <a:ext cx="1881039" cy="3562458"/>
          </a:xfrm>
          <a:prstGeom prst="rect">
            <a:avLst/>
          </a:prstGeom>
          <a:noFill/>
          <a:ln>
            <a:noFill/>
          </a:ln>
        </p:spPr>
      </p:pic>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06"/>
        <p:cNvGrpSpPr/>
        <p:nvPr/>
      </p:nvGrpSpPr>
      <p:grpSpPr>
        <a:xfrm>
          <a:off x="0" y="0"/>
          <a:ext cx="0" cy="0"/>
          <a:chOff x="0" y="0"/>
          <a:chExt cx="0" cy="0"/>
        </a:xfrm>
      </p:grpSpPr>
      <p:sp>
        <p:nvSpPr>
          <p:cNvPr id="107" name="Shape 107"/>
          <p:cNvSpPr txBox="1"/>
          <p:nvPr/>
        </p:nvSpPr>
        <p:spPr>
          <a:xfrm>
            <a:off x="0" y="522233"/>
            <a:ext cx="12192000" cy="990599"/>
          </a:xfrm>
          <a:prstGeom prst="rect">
            <a:avLst/>
          </a:prstGeom>
          <a:solidFill>
            <a:srgbClr val="7F7F7F">
              <a:alpha val="17650"/>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08" name="Shape 108"/>
          <p:cNvSpPr txBox="1">
            <a:spLocks noGrp="1"/>
          </p:cNvSpPr>
          <p:nvPr>
            <p:ph type="title"/>
          </p:nvPr>
        </p:nvSpPr>
        <p:spPr>
          <a:xfrm>
            <a:off x="838200" y="365125"/>
            <a:ext cx="10515599" cy="1325700"/>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PER0x53</a:t>
            </a:r>
            <a:endParaRPr lang="en-AU" sz="4400" dirty="0">
              <a:solidFill>
                <a:schemeClr val="lt1"/>
              </a:solidFill>
              <a:latin typeface="Consolas"/>
              <a:ea typeface="Consolas"/>
              <a:cs typeface="Consolas"/>
              <a:sym typeface="Consolas"/>
            </a:endParaRPr>
          </a:p>
        </p:txBody>
      </p:sp>
      <p:sp>
        <p:nvSpPr>
          <p:cNvPr id="109" name="Shape 109"/>
          <p:cNvSpPr txBox="1">
            <a:spLocks noGrp="1"/>
          </p:cNvSpPr>
          <p:nvPr>
            <p:ph type="body" idx="1"/>
          </p:nvPr>
        </p:nvSpPr>
        <p:spPr>
          <a:xfrm>
            <a:off x="838200" y="1825625"/>
            <a:ext cx="10515599" cy="4351199"/>
          </a:xfrm>
          <a:prstGeom prst="rect">
            <a:avLst/>
          </a:prstGeom>
          <a:noFill/>
          <a:ln>
            <a:noFill/>
          </a:ln>
        </p:spPr>
        <p:txBody>
          <a:bodyPr lIns="91425" tIns="45700" rIns="91425" bIns="45700" anchor="t" anchorCtr="0">
            <a:noAutofit/>
          </a:bodyPr>
          <a:lstStyle/>
          <a:p>
            <a:pPr marL="0" marR="0" lvl="0" indent="0" algn="l" rtl="0">
              <a:lnSpc>
                <a:spcPct val="90000"/>
              </a:lnSpc>
              <a:spcBef>
                <a:spcPts val="1000"/>
              </a:spcBef>
              <a:buClr>
                <a:schemeClr val="lt1"/>
              </a:buClr>
              <a:buSzPct val="25000"/>
              <a:buFont typeface="Arial"/>
              <a:buNone/>
            </a:pPr>
            <a:r>
              <a:rPr lang="en-AU" sz="3200" dirty="0">
                <a:solidFill>
                  <a:schemeClr val="lt1"/>
                </a:solidFill>
                <a:latin typeface="Consolas"/>
                <a:ea typeface="Consolas"/>
                <a:cs typeface="Consolas"/>
                <a:sym typeface="Consolas"/>
              </a:rPr>
              <a:t>Thanks to…</a:t>
            </a:r>
          </a:p>
          <a:p>
            <a:pPr marL="0" marR="0" lvl="0" indent="0" algn="l" rtl="0">
              <a:lnSpc>
                <a:spcPct val="90000"/>
              </a:lnSpc>
              <a:spcBef>
                <a:spcPts val="1000"/>
              </a:spcBef>
              <a:buClr>
                <a:schemeClr val="lt1"/>
              </a:buClr>
              <a:buSzPct val="25000"/>
              <a:buFont typeface="Arial"/>
              <a:buNone/>
            </a:pPr>
            <a:endParaRPr lang="en-AU" sz="3200" dirty="0">
              <a:solidFill>
                <a:schemeClr val="lt1"/>
              </a:solidFill>
              <a:latin typeface="Consolas"/>
              <a:ea typeface="Consolas"/>
              <a:cs typeface="Consolas"/>
              <a:sym typeface="Consolas"/>
            </a:endParaRPr>
          </a:p>
          <a:p>
            <a:pPr marL="457200" lvl="0" indent="-457200">
              <a:buClr>
                <a:schemeClr val="lt1"/>
              </a:buClr>
              <a:buSzPct val="100000"/>
              <a:buFont typeface="Consolas"/>
              <a:buChar char="•"/>
            </a:pPr>
            <a:r>
              <a:rPr lang="en-AU" sz="3200" dirty="0">
                <a:solidFill>
                  <a:schemeClr val="lt1"/>
                </a:solidFill>
                <a:latin typeface="Consolas"/>
                <a:ea typeface="Consolas"/>
                <a:cs typeface="Consolas"/>
                <a:sym typeface="Consolas"/>
              </a:rPr>
              <a:t>someone for the brews :anyone?:</a:t>
            </a:r>
          </a:p>
          <a:p>
            <a:pPr marL="457200" marR="0" lvl="0" indent="-457200" algn="l" rtl="0">
              <a:lnSpc>
                <a:spcPct val="90000"/>
              </a:lnSpc>
              <a:spcBef>
                <a:spcPts val="1000"/>
              </a:spcBef>
              <a:buClr>
                <a:schemeClr val="lt1"/>
              </a:buClr>
              <a:buSzPct val="100000"/>
              <a:buFont typeface="Consolas"/>
              <a:buChar char="•"/>
            </a:pPr>
            <a:r>
              <a:rPr lang="en-AU" sz="3200" dirty="0" err="1">
                <a:solidFill>
                  <a:schemeClr val="lt1"/>
                </a:solidFill>
                <a:latin typeface="Consolas"/>
                <a:ea typeface="Consolas"/>
                <a:cs typeface="Consolas"/>
                <a:sym typeface="Consolas"/>
              </a:rPr>
              <a:t>Spacecubed</a:t>
            </a:r>
            <a:r>
              <a:rPr lang="en-AU" sz="3200" dirty="0">
                <a:solidFill>
                  <a:schemeClr val="lt1"/>
                </a:solidFill>
                <a:latin typeface="Consolas"/>
                <a:ea typeface="Consolas"/>
                <a:cs typeface="Consolas"/>
                <a:sym typeface="Consolas"/>
              </a:rPr>
              <a:t> &amp; Riff!</a:t>
            </a:r>
          </a:p>
          <a:p>
            <a:pPr marL="457200" lvl="0" indent="-457200">
              <a:buClr>
                <a:schemeClr val="lt1"/>
              </a:buClr>
              <a:buSzPct val="100000"/>
              <a:buFont typeface="Consolas"/>
              <a:buChar char="•"/>
            </a:pPr>
            <a:r>
              <a:rPr lang="en-AU" sz="3200" dirty="0">
                <a:solidFill>
                  <a:schemeClr val="lt1"/>
                </a:solidFill>
                <a:latin typeface="Consolas"/>
                <a:ea typeface="Consolas"/>
                <a:cs typeface="Consolas"/>
                <a:sym typeface="Consolas"/>
              </a:rPr>
              <a:t>The committee </a:t>
            </a:r>
            <a:r>
              <a:rPr lang="en-AU" sz="3200" dirty="0" err="1">
                <a:solidFill>
                  <a:schemeClr val="lt1"/>
                </a:solidFill>
                <a:latin typeface="Consolas"/>
                <a:ea typeface="Consolas"/>
                <a:cs typeface="Consolas"/>
                <a:sym typeface="Consolas"/>
              </a:rPr>
              <a:t>nidogski</a:t>
            </a:r>
            <a:r>
              <a:rPr lang="en-AU" sz="3200" dirty="0">
                <a:solidFill>
                  <a:schemeClr val="lt1"/>
                </a:solidFill>
                <a:latin typeface="Consolas"/>
                <a:ea typeface="Consolas"/>
                <a:cs typeface="Consolas"/>
                <a:sym typeface="Consolas"/>
              </a:rPr>
              <a:t> &amp; sudosammy</a:t>
            </a:r>
          </a:p>
          <a:p>
            <a:pPr marL="457200" lvl="0" indent="-457200">
              <a:buClr>
                <a:schemeClr val="lt1"/>
              </a:buClr>
              <a:buSzPct val="100000"/>
              <a:buFont typeface="Consolas"/>
              <a:buChar char="•"/>
            </a:pPr>
            <a:r>
              <a:rPr lang="en-AU" sz="3200" dirty="0">
                <a:solidFill>
                  <a:schemeClr val="lt1"/>
                </a:solidFill>
                <a:latin typeface="Consolas"/>
                <a:ea typeface="Consolas"/>
                <a:cs typeface="Consolas"/>
                <a:sym typeface="Consolas"/>
              </a:rPr>
              <a:t>Everyone who contributes!</a:t>
            </a:r>
          </a:p>
          <a:p>
            <a:pPr marL="0" marR="0" lvl="0" indent="0" algn="l" rtl="0">
              <a:lnSpc>
                <a:spcPct val="90000"/>
              </a:lnSpc>
              <a:spcBef>
                <a:spcPts val="1000"/>
              </a:spcBef>
              <a:buClr>
                <a:schemeClr val="lt1"/>
              </a:buClr>
              <a:buFont typeface="Arial"/>
              <a:buNone/>
            </a:pPr>
            <a:endParaRPr sz="3600" dirty="0">
              <a:solidFill>
                <a:schemeClr val="lt1"/>
              </a:solidFill>
              <a:latin typeface="Consolas"/>
              <a:ea typeface="Consolas"/>
              <a:cs typeface="Consolas"/>
              <a:sym typeface="Consolas"/>
            </a:endParaRPr>
          </a:p>
        </p:txBody>
      </p:sp>
      <p:pic>
        <p:nvPicPr>
          <p:cNvPr id="110" name="Shape 110"/>
          <p:cNvPicPr preferRelativeResize="0"/>
          <p:nvPr/>
        </p:nvPicPr>
        <p:blipFill rotWithShape="1">
          <a:blip r:embed="rId3">
            <a:alphaModFix/>
          </a:blip>
          <a:srcRect/>
          <a:stretch/>
        </p:blipFill>
        <p:spPr>
          <a:xfrm>
            <a:off x="10382492" y="4529428"/>
            <a:ext cx="1562700" cy="2051699"/>
          </a:xfrm>
          <a:prstGeom prst="rect">
            <a:avLst/>
          </a:prstGeom>
          <a:noFill/>
          <a:ln>
            <a:noFill/>
          </a:ln>
        </p:spPr>
      </p:pic>
      <p:pic>
        <p:nvPicPr>
          <p:cNvPr id="111" name="Shape 111"/>
          <p:cNvPicPr preferRelativeResize="0"/>
          <p:nvPr/>
        </p:nvPicPr>
        <p:blipFill rotWithShape="1">
          <a:blip r:embed="rId4">
            <a:alphaModFix/>
          </a:blip>
          <a:srcRect/>
          <a:stretch/>
        </p:blipFill>
        <p:spPr>
          <a:xfrm>
            <a:off x="10310959" y="522233"/>
            <a:ext cx="1880999" cy="3562500"/>
          </a:xfrm>
          <a:prstGeom prst="rect">
            <a:avLst/>
          </a:prstGeom>
          <a:noFill/>
          <a:ln>
            <a:noFill/>
          </a:ln>
        </p:spPr>
      </p:pic>
      <p:sp>
        <p:nvSpPr>
          <p:cNvPr id="113" name="Shape 113"/>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7"/>
        <p:cNvGrpSpPr/>
        <p:nvPr/>
      </p:nvGrpSpPr>
      <p:grpSpPr>
        <a:xfrm>
          <a:off x="0" y="0"/>
          <a:ext cx="0" cy="0"/>
          <a:chOff x="0" y="0"/>
          <a:chExt cx="0" cy="0"/>
        </a:xfrm>
      </p:grpSpPr>
      <p:pic>
        <p:nvPicPr>
          <p:cNvPr id="10" name="Shape 110">
            <a:extLst>
              <a:ext uri="{FF2B5EF4-FFF2-40B4-BE49-F238E27FC236}">
                <a16:creationId xmlns:a16="http://schemas.microsoft.com/office/drawing/2014/main" id="{F1D10AFB-5742-8A40-9DEA-44380A6380AE}"/>
              </a:ext>
            </a:extLst>
          </p:cNvPr>
          <p:cNvPicPr preferRelativeResize="0"/>
          <p:nvPr/>
        </p:nvPicPr>
        <p:blipFill rotWithShape="1">
          <a:blip r:embed="rId3">
            <a:alphaModFix/>
          </a:blip>
          <a:srcRect/>
          <a:stretch/>
        </p:blipFill>
        <p:spPr>
          <a:xfrm>
            <a:off x="8748257" y="251763"/>
            <a:ext cx="1562700" cy="2051699"/>
          </a:xfrm>
          <a:prstGeom prst="rect">
            <a:avLst/>
          </a:prstGeom>
          <a:noFill/>
          <a:ln>
            <a:noFill/>
          </a:ln>
        </p:spPr>
      </p:pic>
      <p:sp>
        <p:nvSpPr>
          <p:cNvPr id="118" name="Shape 118"/>
          <p:cNvSpPr txBox="1"/>
          <p:nvPr/>
        </p:nvSpPr>
        <p:spPr>
          <a:xfrm>
            <a:off x="0" y="528718"/>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19" name="Shape 119"/>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lvl="0">
              <a:buClr>
                <a:schemeClr val="lt1"/>
              </a:buClr>
              <a:buSzPct val="25000"/>
            </a:pPr>
            <a:r>
              <a:rPr lang="en-AU" sz="4400" b="0" i="0" u="none" strike="noStrike" cap="none" baseline="0" dirty="0">
                <a:solidFill>
                  <a:schemeClr val="lt1"/>
                </a:solidFill>
                <a:latin typeface="Consolas"/>
                <a:ea typeface="Consolas"/>
                <a:cs typeface="Consolas"/>
                <a:sym typeface="Consolas"/>
              </a:rPr>
              <a:t>Speakers </a:t>
            </a:r>
            <a:r>
              <a:rPr lang="en-AU" sz="4400" dirty="0">
                <a:solidFill>
                  <a:schemeClr val="lt1"/>
                </a:solidFill>
                <a:latin typeface="Consolas"/>
                <a:ea typeface="Consolas"/>
                <a:cs typeface="Consolas"/>
                <a:sym typeface="Consolas"/>
              </a:rPr>
              <a:t>PER0x53</a:t>
            </a:r>
            <a:endParaRPr lang="en-AU" sz="4400" b="0" i="0" u="none" strike="noStrike" cap="none" baseline="0" dirty="0">
              <a:solidFill>
                <a:schemeClr val="lt1"/>
              </a:solidFill>
              <a:latin typeface="Consolas"/>
              <a:ea typeface="Consolas"/>
              <a:cs typeface="Consolas"/>
              <a:sym typeface="Consolas"/>
            </a:endParaRPr>
          </a:p>
        </p:txBody>
      </p:sp>
      <p:pic>
        <p:nvPicPr>
          <p:cNvPr id="122" name="Shape 122"/>
          <p:cNvPicPr preferRelativeResize="0"/>
          <p:nvPr/>
        </p:nvPicPr>
        <p:blipFill rotWithShape="1">
          <a:blip r:embed="rId4">
            <a:alphaModFix/>
          </a:blip>
          <a:srcRect/>
          <a:stretch/>
        </p:blipFill>
        <p:spPr>
          <a:xfrm>
            <a:off x="10310959" y="522233"/>
            <a:ext cx="1881039" cy="3562458"/>
          </a:xfrm>
          <a:prstGeom prst="rect">
            <a:avLst/>
          </a:prstGeom>
          <a:noFill/>
          <a:ln>
            <a:noFill/>
          </a:ln>
        </p:spPr>
      </p:pic>
      <p:sp>
        <p:nvSpPr>
          <p:cNvPr id="124" name="Shape 124"/>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120" name="Shape 120"/>
          <p:cNvSpPr txBox="1">
            <a:spLocks noGrp="1"/>
          </p:cNvSpPr>
          <p:nvPr>
            <p:ph type="body" idx="1"/>
          </p:nvPr>
        </p:nvSpPr>
        <p:spPr>
          <a:xfrm>
            <a:off x="246808" y="1682910"/>
            <a:ext cx="11584635" cy="4923326"/>
          </a:xfrm>
          <a:prstGeom prst="rect">
            <a:avLst/>
          </a:prstGeom>
          <a:noFill/>
          <a:ln>
            <a:noFill/>
          </a:ln>
        </p:spPr>
        <p:txBody>
          <a:bodyPr lIns="91425" tIns="45700" rIns="91425" bIns="45700" anchor="t" anchorCtr="0">
            <a:noAutofit/>
          </a:bodyPr>
          <a:lstStyle/>
          <a:p>
            <a:pPr algn="ctr"/>
            <a:r>
              <a:rPr lang="en-AU" sz="3200" b="1" dirty="0">
                <a:solidFill>
                  <a:schemeClr val="bg1"/>
                </a:solidFill>
              </a:rPr>
              <a:t>“play happy sound for player to enjoy”; Understanding Catastrophic Regex Backtracking</a:t>
            </a:r>
          </a:p>
          <a:p>
            <a:pPr algn="ctr"/>
            <a:endParaRPr lang="en-AU" sz="2000" dirty="0">
              <a:solidFill>
                <a:schemeClr val="bg1"/>
              </a:solidFill>
            </a:endParaRPr>
          </a:p>
          <a:p>
            <a:pPr marL="177800" indent="0">
              <a:buNone/>
            </a:pPr>
            <a:r>
              <a:rPr lang="en-AU" sz="2000" dirty="0">
                <a:solidFill>
                  <a:schemeClr val="bg1"/>
                </a:solidFill>
              </a:rPr>
              <a:t>Regular Expressions (</a:t>
            </a:r>
            <a:r>
              <a:rPr lang="en-AU" sz="2000" dirty="0" err="1">
                <a:solidFill>
                  <a:schemeClr val="bg1"/>
                </a:solidFill>
              </a:rPr>
              <a:t>RegEx</a:t>
            </a:r>
            <a:r>
              <a:rPr lang="en-AU" sz="2000" dirty="0">
                <a:solidFill>
                  <a:schemeClr val="bg1"/>
                </a:solidFill>
              </a:rPr>
              <a:t>) can be a powerful tool when used the right way, enabling us to quickly and easily find strings that match unique use cases. Whether you’re trying to find IP addresses in firewall logs, ban specific user-agents from your firewall, or hunting through text files for connection strings, there’s often a regex at the core of your implementation. But poorly designed regex can have catastrophic consequences if faced with abnormal data, or intentionally malicious inputs. In this talk we review what regex is, how it can be abused, real-life situations where this has been a problem, and potential solutions.</a:t>
            </a:r>
          </a:p>
          <a:p>
            <a:pPr marL="177800" indent="0">
              <a:buNone/>
            </a:pPr>
            <a:r>
              <a:rPr lang="en-AU" sz="2000" b="1" i="1" dirty="0">
                <a:solidFill>
                  <a:schemeClr val="bg1"/>
                </a:solidFill>
              </a:rPr>
              <a:t>Conor</a:t>
            </a:r>
            <a:r>
              <a:rPr lang="en-AU" sz="2000" i="1" dirty="0">
                <a:solidFill>
                  <a:schemeClr val="bg1"/>
                </a:solidFill>
              </a:rPr>
              <a:t> is an evolutionary mass of atoms whose sole instinct is survival. Works as a Security Analyst who primarily focuses on detection engineering and data analysis – finding data, gathering data, parsing data, employing that data to do wonderful things. He embodies the ‘fuck around and find out’ mindset and applies it to every project.</a:t>
            </a:r>
          </a:p>
          <a:p>
            <a:pPr algn="ctr"/>
            <a:endParaRPr lang="en-AU" sz="2000" dirty="0">
              <a:solidFill>
                <a:schemeClr val="bg1"/>
              </a:solidFill>
            </a:endParaRP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17"/>
        <p:cNvGrpSpPr/>
        <p:nvPr/>
      </p:nvGrpSpPr>
      <p:grpSpPr>
        <a:xfrm>
          <a:off x="0" y="0"/>
          <a:ext cx="0" cy="0"/>
          <a:chOff x="0" y="0"/>
          <a:chExt cx="0" cy="0"/>
        </a:xfrm>
      </p:grpSpPr>
      <p:pic>
        <p:nvPicPr>
          <p:cNvPr id="10" name="Shape 110">
            <a:extLst>
              <a:ext uri="{FF2B5EF4-FFF2-40B4-BE49-F238E27FC236}">
                <a16:creationId xmlns:a16="http://schemas.microsoft.com/office/drawing/2014/main" id="{F1D10AFB-5742-8A40-9DEA-44380A6380AE}"/>
              </a:ext>
            </a:extLst>
          </p:cNvPr>
          <p:cNvPicPr preferRelativeResize="0"/>
          <p:nvPr/>
        </p:nvPicPr>
        <p:blipFill rotWithShape="1">
          <a:blip r:embed="rId3">
            <a:alphaModFix/>
          </a:blip>
          <a:srcRect/>
          <a:stretch/>
        </p:blipFill>
        <p:spPr>
          <a:xfrm>
            <a:off x="8748257" y="251763"/>
            <a:ext cx="1562700" cy="2051699"/>
          </a:xfrm>
          <a:prstGeom prst="rect">
            <a:avLst/>
          </a:prstGeom>
          <a:noFill/>
          <a:ln>
            <a:noFill/>
          </a:ln>
        </p:spPr>
      </p:pic>
      <p:sp>
        <p:nvSpPr>
          <p:cNvPr id="118" name="Shape 118"/>
          <p:cNvSpPr txBox="1"/>
          <p:nvPr/>
        </p:nvSpPr>
        <p:spPr>
          <a:xfrm>
            <a:off x="0" y="528718"/>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19" name="Shape 119"/>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lvl="0">
              <a:buClr>
                <a:schemeClr val="lt1"/>
              </a:buClr>
              <a:buSzPct val="25000"/>
            </a:pPr>
            <a:r>
              <a:rPr lang="en-AU" sz="4400" b="0" i="0" u="none" strike="noStrike" cap="none" baseline="0" dirty="0">
                <a:solidFill>
                  <a:schemeClr val="lt1"/>
                </a:solidFill>
                <a:latin typeface="Consolas"/>
                <a:ea typeface="Consolas"/>
                <a:cs typeface="Consolas"/>
                <a:sym typeface="Consolas"/>
              </a:rPr>
              <a:t>Speakers </a:t>
            </a:r>
            <a:r>
              <a:rPr lang="en-AU" sz="4400" dirty="0">
                <a:solidFill>
                  <a:schemeClr val="lt1"/>
                </a:solidFill>
                <a:latin typeface="Consolas"/>
                <a:ea typeface="Consolas"/>
                <a:cs typeface="Consolas"/>
                <a:sym typeface="Consolas"/>
              </a:rPr>
              <a:t>PER0x53</a:t>
            </a:r>
            <a:endParaRPr lang="en-AU" sz="4400" b="0" i="0" u="none" strike="noStrike" cap="none" baseline="0" dirty="0">
              <a:solidFill>
                <a:schemeClr val="lt1"/>
              </a:solidFill>
              <a:latin typeface="Consolas"/>
              <a:ea typeface="Consolas"/>
              <a:cs typeface="Consolas"/>
              <a:sym typeface="Consolas"/>
            </a:endParaRPr>
          </a:p>
        </p:txBody>
      </p:sp>
      <p:pic>
        <p:nvPicPr>
          <p:cNvPr id="122" name="Shape 122"/>
          <p:cNvPicPr preferRelativeResize="0"/>
          <p:nvPr/>
        </p:nvPicPr>
        <p:blipFill rotWithShape="1">
          <a:blip r:embed="rId4">
            <a:alphaModFix/>
          </a:blip>
          <a:srcRect/>
          <a:stretch/>
        </p:blipFill>
        <p:spPr>
          <a:xfrm>
            <a:off x="10310959" y="522233"/>
            <a:ext cx="1881039" cy="3562458"/>
          </a:xfrm>
          <a:prstGeom prst="rect">
            <a:avLst/>
          </a:prstGeom>
          <a:noFill/>
          <a:ln>
            <a:noFill/>
          </a:ln>
        </p:spPr>
      </p:pic>
      <p:sp>
        <p:nvSpPr>
          <p:cNvPr id="124" name="Shape 124"/>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120" name="Shape 120"/>
          <p:cNvSpPr txBox="1">
            <a:spLocks noGrp="1"/>
          </p:cNvSpPr>
          <p:nvPr>
            <p:ph type="body" idx="1"/>
          </p:nvPr>
        </p:nvSpPr>
        <p:spPr>
          <a:xfrm>
            <a:off x="246808" y="1682910"/>
            <a:ext cx="11584635" cy="4923326"/>
          </a:xfrm>
          <a:prstGeom prst="rect">
            <a:avLst/>
          </a:prstGeom>
          <a:noFill/>
          <a:ln>
            <a:noFill/>
          </a:ln>
        </p:spPr>
        <p:txBody>
          <a:bodyPr lIns="91425" tIns="45700" rIns="91425" bIns="45700" anchor="t" anchorCtr="0">
            <a:noAutofit/>
          </a:bodyPr>
          <a:lstStyle/>
          <a:p>
            <a:pPr algn="ctr"/>
            <a:r>
              <a:rPr lang="en-AU" sz="3200" b="1" dirty="0">
                <a:solidFill>
                  <a:schemeClr val="bg1"/>
                </a:solidFill>
              </a:rPr>
              <a:t>Controlling your land: High value internal controls to halt and hinder real world attackers</a:t>
            </a:r>
            <a:br>
              <a:rPr lang="en-AU" sz="2400" dirty="0">
                <a:solidFill>
                  <a:schemeClr val="bg1"/>
                </a:solidFill>
              </a:rPr>
            </a:br>
            <a:endParaRPr lang="en-AU" sz="2400" dirty="0">
              <a:solidFill>
                <a:schemeClr val="bg1"/>
              </a:solidFill>
            </a:endParaRPr>
          </a:p>
          <a:p>
            <a:pPr marL="177800" indent="0">
              <a:buNone/>
            </a:pPr>
            <a:r>
              <a:rPr lang="en-AU" sz="2000" dirty="0">
                <a:solidFill>
                  <a:schemeClr val="bg1"/>
                </a:solidFill>
              </a:rPr>
              <a:t>Once an attacker has compromised the perimeter of your environment, the speed at which they can achieve their objective is dictated by the quality of your internal controls. In this presentation Barnaby will discuss high value internal controls he has seen halt and hinder real world attackers throughout his 7+ years as a Digital Forensics and Incident Response (DFIR) analyst.</a:t>
            </a:r>
          </a:p>
          <a:p>
            <a:pPr marL="177800" indent="0">
              <a:buNone/>
            </a:pPr>
            <a:br>
              <a:rPr lang="en-AU" sz="2000" dirty="0">
                <a:solidFill>
                  <a:schemeClr val="bg1"/>
                </a:solidFill>
              </a:rPr>
            </a:br>
            <a:r>
              <a:rPr lang="en-AU" sz="2000" b="1" i="1" dirty="0">
                <a:solidFill>
                  <a:schemeClr val="bg1"/>
                </a:solidFill>
              </a:rPr>
              <a:t>Barnaby </a:t>
            </a:r>
            <a:r>
              <a:rPr lang="en-AU" sz="2000" b="1" i="1" dirty="0" err="1">
                <a:solidFill>
                  <a:schemeClr val="bg1"/>
                </a:solidFill>
              </a:rPr>
              <a:t>Skeggs</a:t>
            </a:r>
            <a:r>
              <a:rPr lang="en-AU" sz="2000" b="1" i="1" dirty="0">
                <a:solidFill>
                  <a:schemeClr val="bg1"/>
                </a:solidFill>
              </a:rPr>
              <a:t> </a:t>
            </a:r>
            <a:r>
              <a:rPr lang="en-AU" sz="2000" i="1" dirty="0">
                <a:solidFill>
                  <a:schemeClr val="bg1"/>
                </a:solidFill>
              </a:rPr>
              <a:t>is a digital forensic and incident response (DFIR) analyst who thrives on the technical challenge of investigating and responding to threat actors in an evolving threat landscape. In his role at Mandiant, Barnaby is a technical incident response lead who is responsible for assisting client under cyber-attacks in Asia Pacific and Japan. When not performing incident response, Barnaby works with clients to improve their security operations capabilities through training and Purple Team (attack / </a:t>
            </a:r>
            <a:r>
              <a:rPr lang="en-AU" sz="2000" i="1" dirty="0" err="1">
                <a:solidFill>
                  <a:schemeClr val="bg1"/>
                </a:solidFill>
              </a:rPr>
              <a:t>defense</a:t>
            </a:r>
            <a:r>
              <a:rPr lang="en-AU" sz="2000" i="1" dirty="0">
                <a:solidFill>
                  <a:schemeClr val="bg1"/>
                </a:solidFill>
              </a:rPr>
              <a:t>) exercises.</a:t>
            </a:r>
          </a:p>
        </p:txBody>
      </p:sp>
    </p:spTree>
    <p:extLst>
      <p:ext uri="{BB962C8B-B14F-4D97-AF65-F5344CB8AC3E}">
        <p14:creationId xmlns:p14="http://schemas.microsoft.com/office/powerpoint/2010/main" val="288620925"/>
      </p:ext>
    </p:extLst>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39"/>
        <p:cNvGrpSpPr/>
        <p:nvPr/>
      </p:nvGrpSpPr>
      <p:grpSpPr>
        <a:xfrm>
          <a:off x="0" y="0"/>
          <a:ext cx="0" cy="0"/>
          <a:chOff x="0" y="0"/>
          <a:chExt cx="0" cy="0"/>
        </a:xfrm>
      </p:grpSpPr>
      <p:sp>
        <p:nvSpPr>
          <p:cNvPr id="140" name="Shape 140"/>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41" name="Shape 141"/>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lvl="0">
              <a:buClr>
                <a:schemeClr val="lt1"/>
              </a:buClr>
              <a:buSzPct val="25000"/>
            </a:pPr>
            <a:r>
              <a:rPr lang="en-AU" sz="4400" b="0" i="0" u="none" strike="noStrike" cap="none" baseline="0" dirty="0" err="1">
                <a:solidFill>
                  <a:schemeClr val="lt1"/>
                </a:solidFill>
                <a:latin typeface="Consolas"/>
                <a:ea typeface="Consolas"/>
                <a:cs typeface="Consolas"/>
                <a:sym typeface="Consolas"/>
              </a:rPr>
              <a:t>SecTalks</a:t>
            </a:r>
            <a:r>
              <a:rPr lang="en-AU" sz="4400" b="0" i="0" u="none" strike="noStrike" cap="none" baseline="0" dirty="0">
                <a:solidFill>
                  <a:schemeClr val="lt1"/>
                </a:solidFill>
                <a:latin typeface="Consolas"/>
                <a:ea typeface="Consolas"/>
                <a:cs typeface="Consolas"/>
                <a:sym typeface="Consolas"/>
              </a:rPr>
              <a:t> </a:t>
            </a:r>
            <a:r>
              <a:rPr lang="en-AU" sz="4400" dirty="0">
                <a:solidFill>
                  <a:schemeClr val="lt1"/>
                </a:solidFill>
                <a:latin typeface="Consolas"/>
                <a:ea typeface="Consolas"/>
                <a:cs typeface="Consolas"/>
                <a:sym typeface="Consolas"/>
              </a:rPr>
              <a:t>PER0x54</a:t>
            </a:r>
            <a:endParaRPr lang="en-AU" sz="4400" b="0" i="0" u="none" strike="noStrike" cap="none" baseline="0" dirty="0">
              <a:solidFill>
                <a:schemeClr val="lt1"/>
              </a:solidFill>
              <a:latin typeface="Consolas"/>
              <a:ea typeface="Consolas"/>
              <a:cs typeface="Consolas"/>
              <a:sym typeface="Consolas"/>
            </a:endParaRPr>
          </a:p>
        </p:txBody>
      </p:sp>
      <p:sp>
        <p:nvSpPr>
          <p:cNvPr id="142" name="Shape 142"/>
          <p:cNvSpPr txBox="1">
            <a:spLocks noGrp="1"/>
          </p:cNvSpPr>
          <p:nvPr>
            <p:ph type="body" idx="1"/>
          </p:nvPr>
        </p:nvSpPr>
        <p:spPr>
          <a:xfrm>
            <a:off x="838199" y="1512832"/>
            <a:ext cx="9472757" cy="4664131"/>
          </a:xfrm>
          <a:prstGeom prst="rect">
            <a:avLst/>
          </a:prstGeom>
          <a:noFill/>
          <a:ln>
            <a:noFill/>
          </a:ln>
        </p:spPr>
        <p:txBody>
          <a:bodyPr lIns="91425" tIns="45700" rIns="91425" bIns="45700" anchor="t" anchorCtr="0">
            <a:noAutofit/>
          </a:bodyPr>
          <a:lstStyle/>
          <a:p>
            <a:pPr marL="0" marR="0" lvl="0" indent="0" algn="l" rtl="0">
              <a:lnSpc>
                <a:spcPct val="90000"/>
              </a:lnSpc>
              <a:spcBef>
                <a:spcPts val="0"/>
              </a:spcBef>
              <a:buClr>
                <a:schemeClr val="lt1"/>
              </a:buClr>
              <a:buSzPct val="25000"/>
              <a:buFont typeface="Arial"/>
              <a:buNone/>
            </a:pPr>
            <a:r>
              <a:rPr lang="en-AU" sz="3600" b="0" i="0" u="none" strike="noStrike" cap="none" baseline="0" dirty="0">
                <a:solidFill>
                  <a:schemeClr val="lt1"/>
                </a:solidFill>
                <a:latin typeface="Consolas"/>
                <a:ea typeface="Consolas"/>
                <a:cs typeface="Consolas"/>
                <a:sym typeface="Consolas"/>
              </a:rPr>
              <a:t>Date: </a:t>
            </a:r>
            <a:r>
              <a:rPr lang="en-AU" sz="3600" b="1" i="0" u="none" strike="noStrike" cap="none" baseline="0" dirty="0">
                <a:solidFill>
                  <a:schemeClr val="lt1"/>
                </a:solidFill>
                <a:latin typeface="Consolas"/>
                <a:ea typeface="Consolas"/>
                <a:cs typeface="Consolas"/>
                <a:sym typeface="Consolas"/>
              </a:rPr>
              <a:t>????</a:t>
            </a:r>
          </a:p>
          <a:p>
            <a:pPr marL="0" marR="0" lvl="0" indent="0" algn="l" rtl="0">
              <a:lnSpc>
                <a:spcPct val="90000"/>
              </a:lnSpc>
              <a:spcBef>
                <a:spcPts val="0"/>
              </a:spcBef>
              <a:buClr>
                <a:schemeClr val="lt1"/>
              </a:buClr>
              <a:buSzPct val="25000"/>
              <a:buFont typeface="Arial"/>
              <a:buNone/>
            </a:pPr>
            <a:r>
              <a:rPr lang="en-AU" sz="2400" b="1" dirty="0">
                <a:solidFill>
                  <a:schemeClr val="lt1"/>
                </a:solidFill>
                <a:latin typeface="Consolas"/>
                <a:ea typeface="Consolas"/>
                <a:cs typeface="Consolas"/>
                <a:sym typeface="Consolas"/>
              </a:rPr>
              <a:t>(</a:t>
            </a:r>
            <a:r>
              <a:rPr lang="en-AU" sz="2400" b="1" strike="sngStrike" dirty="0">
                <a:solidFill>
                  <a:schemeClr val="lt1"/>
                </a:solidFill>
                <a:latin typeface="Consolas"/>
                <a:ea typeface="Consolas"/>
                <a:cs typeface="Consolas"/>
                <a:sym typeface="Consolas"/>
              </a:rPr>
              <a:t>the </a:t>
            </a:r>
            <a:r>
              <a:rPr lang="en-AU" sz="2400" b="1" strike="sngStrike" dirty="0" err="1">
                <a:solidFill>
                  <a:schemeClr val="lt1"/>
                </a:solidFill>
                <a:latin typeface="Consolas"/>
                <a:ea typeface="Consolas"/>
                <a:cs typeface="Consolas"/>
                <a:sym typeface="Consolas"/>
              </a:rPr>
              <a:t>randomest</a:t>
            </a:r>
            <a:r>
              <a:rPr lang="en-AU" sz="2400" b="1" strike="sngStrike" dirty="0">
                <a:solidFill>
                  <a:schemeClr val="lt1"/>
                </a:solidFill>
                <a:latin typeface="Consolas"/>
                <a:ea typeface="Consolas"/>
                <a:cs typeface="Consolas"/>
                <a:sym typeface="Consolas"/>
              </a:rPr>
              <a:t> day of every month</a:t>
            </a:r>
            <a:r>
              <a:rPr lang="en-AU" sz="2400" b="1" dirty="0">
                <a:solidFill>
                  <a:schemeClr val="lt1"/>
                </a:solidFill>
                <a:latin typeface="Consolas"/>
                <a:ea typeface="Consolas"/>
                <a:cs typeface="Consolas"/>
                <a:sym typeface="Consolas"/>
              </a:rPr>
              <a:t>)</a:t>
            </a:r>
          </a:p>
          <a:p>
            <a:pPr marL="0" marR="0" lvl="0" indent="0" algn="l" rtl="0">
              <a:lnSpc>
                <a:spcPct val="90000"/>
              </a:lnSpc>
              <a:spcBef>
                <a:spcPts val="0"/>
              </a:spcBef>
              <a:buClr>
                <a:schemeClr val="lt1"/>
              </a:buClr>
              <a:buSzPct val="25000"/>
              <a:buFont typeface="Arial"/>
              <a:buNone/>
            </a:pPr>
            <a:endParaRPr sz="1100" b="0" i="0" u="none" strike="noStrike" cap="none" baseline="0" dirty="0">
              <a:solidFill>
                <a:schemeClr val="lt1"/>
              </a:solidFill>
              <a:latin typeface="Consolas"/>
              <a:ea typeface="Consolas"/>
              <a:cs typeface="Consolas"/>
              <a:sym typeface="Consolas"/>
            </a:endParaRPr>
          </a:p>
          <a:p>
            <a:pPr marL="0" lvl="0" indent="0">
              <a:buClr>
                <a:schemeClr val="lt1"/>
              </a:buClr>
              <a:buSzPct val="25000"/>
              <a:buNone/>
            </a:pPr>
            <a:r>
              <a:rPr lang="en-AU" sz="3600" b="0" i="0" u="none" strike="noStrike" cap="none" baseline="0" dirty="0">
                <a:solidFill>
                  <a:schemeClr val="lt1"/>
                </a:solidFill>
                <a:latin typeface="Consolas"/>
                <a:ea typeface="Consolas"/>
                <a:cs typeface="Consolas"/>
                <a:sym typeface="Consolas"/>
              </a:rPr>
              <a:t>Speaker: </a:t>
            </a:r>
            <a:r>
              <a:rPr lang="en-AU" sz="3600" b="1" dirty="0">
                <a:solidFill>
                  <a:schemeClr val="lt1"/>
                </a:solidFill>
                <a:latin typeface="Consolas"/>
                <a:ea typeface="Consolas"/>
                <a:cs typeface="Consolas"/>
                <a:sym typeface="Consolas"/>
              </a:rPr>
              <a:t>??? </a:t>
            </a:r>
            <a:r>
              <a:rPr lang="en-AU" sz="3600" b="1" dirty="0">
                <a:solidFill>
                  <a:schemeClr val="lt1"/>
                </a:solidFill>
                <a:latin typeface="Consolas"/>
                <a:ea typeface="Consolas"/>
                <a:cs typeface="Consolas"/>
                <a:sym typeface="Wingdings" panose="05000000000000000000" pitchFamily="2" charset="2"/>
              </a:rPr>
              <a:t> This could be you!</a:t>
            </a:r>
            <a:endParaRPr lang="en-AU" sz="3600" b="1" dirty="0">
              <a:solidFill>
                <a:schemeClr val="lt1"/>
              </a:solidFill>
              <a:latin typeface="Consolas"/>
              <a:ea typeface="Consolas"/>
              <a:cs typeface="Consolas"/>
              <a:sym typeface="Consolas"/>
            </a:endParaRPr>
          </a:p>
          <a:p>
            <a:pPr marL="0" marR="0" lvl="0" indent="0" algn="l" rtl="0">
              <a:lnSpc>
                <a:spcPct val="90000"/>
              </a:lnSpc>
              <a:spcBef>
                <a:spcPts val="1000"/>
              </a:spcBef>
              <a:buClr>
                <a:schemeClr val="lt1"/>
              </a:buClr>
              <a:buSzPct val="25000"/>
              <a:buFont typeface="Arial"/>
              <a:buNone/>
            </a:pPr>
            <a:r>
              <a:rPr lang="en-AU" sz="3600" b="0" i="0" u="none" strike="noStrike" cap="none" baseline="0" dirty="0">
                <a:solidFill>
                  <a:schemeClr val="lt1"/>
                </a:solidFill>
                <a:latin typeface="Consolas"/>
                <a:ea typeface="Consolas"/>
                <a:cs typeface="Consolas"/>
                <a:sym typeface="Consolas"/>
              </a:rPr>
              <a:t>Title: </a:t>
            </a:r>
            <a:r>
              <a:rPr lang="en-AU" sz="3600" b="1" dirty="0">
                <a:solidFill>
                  <a:schemeClr val="lt1"/>
                </a:solidFill>
                <a:latin typeface="Consolas"/>
                <a:ea typeface="Consolas"/>
                <a:cs typeface="Consolas"/>
                <a:sym typeface="Consolas"/>
              </a:rPr>
              <a:t>??? </a:t>
            </a:r>
            <a:r>
              <a:rPr lang="en-AU" sz="3600" b="1" dirty="0">
                <a:solidFill>
                  <a:schemeClr val="lt1"/>
                </a:solidFill>
                <a:latin typeface="Consolas"/>
                <a:ea typeface="Consolas"/>
                <a:cs typeface="Consolas"/>
                <a:sym typeface="Wingdings" panose="05000000000000000000" pitchFamily="2" charset="2"/>
              </a:rPr>
              <a:t> This could be anything!</a:t>
            </a:r>
            <a:endParaRPr lang="en-AU" sz="3600" b="1" dirty="0">
              <a:solidFill>
                <a:schemeClr val="lt1"/>
              </a:solidFill>
              <a:latin typeface="Consolas"/>
              <a:ea typeface="Consolas"/>
              <a:cs typeface="Consolas"/>
              <a:sym typeface="Consolas"/>
            </a:endParaRPr>
          </a:p>
          <a:p>
            <a:pPr marL="0" marR="0" lvl="0" indent="0" algn="l" rtl="0">
              <a:lnSpc>
                <a:spcPct val="90000"/>
              </a:lnSpc>
              <a:spcBef>
                <a:spcPts val="1000"/>
              </a:spcBef>
              <a:buClr>
                <a:schemeClr val="lt1"/>
              </a:buClr>
              <a:buSzPct val="25000"/>
              <a:buFont typeface="Arial"/>
              <a:buNone/>
            </a:pPr>
            <a:endParaRPr lang="en-AU" sz="3600" b="0" i="0" u="none" strike="noStrike" cap="none" baseline="0" dirty="0">
              <a:solidFill>
                <a:schemeClr val="lt1"/>
              </a:solidFill>
              <a:latin typeface="Consolas"/>
              <a:ea typeface="Consolas"/>
              <a:cs typeface="Consolas"/>
              <a:sym typeface="Consolas"/>
            </a:endParaRPr>
          </a:p>
          <a:p>
            <a:pPr marL="0" lvl="0" indent="0">
              <a:buClr>
                <a:schemeClr val="lt1"/>
              </a:buClr>
              <a:buSzPct val="25000"/>
              <a:buNone/>
            </a:pPr>
            <a:r>
              <a:rPr lang="en-AU" sz="3600" u="sng" dirty="0">
                <a:solidFill>
                  <a:schemeClr val="lt1"/>
                </a:solidFill>
                <a:latin typeface="Consolas"/>
                <a:ea typeface="Consolas"/>
                <a:cs typeface="Consolas"/>
                <a:sym typeface="Consolas"/>
              </a:rPr>
              <a:t>https://</a:t>
            </a:r>
            <a:r>
              <a:rPr lang="en-AU" sz="3600" u="sng" dirty="0" err="1">
                <a:solidFill>
                  <a:schemeClr val="lt1"/>
                </a:solidFill>
                <a:latin typeface="Consolas"/>
                <a:ea typeface="Consolas"/>
                <a:cs typeface="Consolas"/>
                <a:sym typeface="Consolas"/>
              </a:rPr>
              <a:t>goo.gl</a:t>
            </a:r>
            <a:r>
              <a:rPr lang="en-AU" sz="3600" u="sng" dirty="0">
                <a:solidFill>
                  <a:schemeClr val="lt1"/>
                </a:solidFill>
                <a:latin typeface="Consolas"/>
                <a:ea typeface="Consolas"/>
                <a:cs typeface="Consolas"/>
                <a:sym typeface="Consolas"/>
              </a:rPr>
              <a:t>/4FT53i</a:t>
            </a:r>
            <a:endParaRPr lang="en-AU" sz="3600" b="0" i="0" u="sng" strike="noStrike" cap="none" baseline="0" dirty="0">
              <a:solidFill>
                <a:schemeClr val="lt1"/>
              </a:solidFill>
              <a:latin typeface="Consolas"/>
              <a:ea typeface="Consolas"/>
              <a:cs typeface="Consolas"/>
              <a:sym typeface="Consolas"/>
            </a:endParaRPr>
          </a:p>
        </p:txBody>
      </p:sp>
      <p:pic>
        <p:nvPicPr>
          <p:cNvPr id="143" name="Shape 143"/>
          <p:cNvPicPr preferRelativeResize="0"/>
          <p:nvPr/>
        </p:nvPicPr>
        <p:blipFill rotWithShape="1">
          <a:blip r:embed="rId3">
            <a:alphaModFix/>
          </a:blip>
          <a:srcRect/>
          <a:stretch/>
        </p:blipFill>
        <p:spPr>
          <a:xfrm>
            <a:off x="10382492" y="4529428"/>
            <a:ext cx="1562580" cy="2051571"/>
          </a:xfrm>
          <a:prstGeom prst="rect">
            <a:avLst/>
          </a:prstGeom>
          <a:noFill/>
          <a:ln>
            <a:noFill/>
          </a:ln>
        </p:spPr>
      </p:pic>
      <p:pic>
        <p:nvPicPr>
          <p:cNvPr id="144" name="Shape 144"/>
          <p:cNvPicPr preferRelativeResize="0"/>
          <p:nvPr/>
        </p:nvPicPr>
        <p:blipFill rotWithShape="1">
          <a:blip r:embed="rId4">
            <a:alphaModFix/>
          </a:blip>
          <a:srcRect/>
          <a:stretch/>
        </p:blipFill>
        <p:spPr>
          <a:xfrm>
            <a:off x="10310959" y="522233"/>
            <a:ext cx="1881039" cy="3562458"/>
          </a:xfrm>
          <a:prstGeom prst="rect">
            <a:avLst/>
          </a:prstGeom>
          <a:noFill/>
          <a:ln>
            <a:noFill/>
          </a:ln>
        </p:spPr>
      </p:pic>
      <p:sp>
        <p:nvSpPr>
          <p:cNvPr id="146" name="Shape 146"/>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pic>
        <p:nvPicPr>
          <p:cNvPr id="3" name="Picture 2" descr="A picture containing drawing&#10;&#10;Description automatically generated">
            <a:extLst>
              <a:ext uri="{FF2B5EF4-FFF2-40B4-BE49-F238E27FC236}">
                <a16:creationId xmlns:a16="http://schemas.microsoft.com/office/drawing/2014/main" id="{B87590A8-E2AB-0A4A-AD4F-C2F0DCAA272E}"/>
              </a:ext>
            </a:extLst>
          </p:cNvPr>
          <p:cNvPicPr>
            <a:picLocks noChangeAspect="1"/>
          </p:cNvPicPr>
          <p:nvPr/>
        </p:nvPicPr>
        <p:blipFill>
          <a:blip r:embed="rId5"/>
          <a:stretch>
            <a:fillRect/>
          </a:stretch>
        </p:blipFill>
        <p:spPr>
          <a:xfrm>
            <a:off x="9251646" y="3986133"/>
            <a:ext cx="2693426" cy="2693426"/>
          </a:xfrm>
          <a:prstGeom prst="rect">
            <a:avLst/>
          </a:prstGeom>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62"/>
        <p:cNvGrpSpPr/>
        <p:nvPr/>
      </p:nvGrpSpPr>
      <p:grpSpPr>
        <a:xfrm>
          <a:off x="0" y="0"/>
          <a:ext cx="0" cy="0"/>
          <a:chOff x="0" y="0"/>
          <a:chExt cx="0" cy="0"/>
        </a:xfrm>
      </p:grpSpPr>
      <p:sp>
        <p:nvSpPr>
          <p:cNvPr id="163" name="Shape 163"/>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64" name="Shape 164"/>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b="0" i="0" u="none" strike="noStrike" cap="none" baseline="0" dirty="0">
                <a:solidFill>
                  <a:schemeClr val="lt1"/>
                </a:solidFill>
                <a:latin typeface="Consolas"/>
                <a:ea typeface="Consolas"/>
                <a:cs typeface="Consolas"/>
                <a:sym typeface="Consolas"/>
              </a:rPr>
              <a:t>Stay in touch </a:t>
            </a:r>
          </a:p>
        </p:txBody>
      </p:sp>
      <p:sp>
        <p:nvSpPr>
          <p:cNvPr id="165" name="Shape 165"/>
          <p:cNvSpPr txBox="1">
            <a:spLocks noGrp="1"/>
          </p:cNvSpPr>
          <p:nvPr>
            <p:ph type="body" idx="1"/>
          </p:nvPr>
        </p:nvSpPr>
        <p:spPr>
          <a:xfrm>
            <a:off x="1660966" y="1825625"/>
            <a:ext cx="9692833" cy="4351338"/>
          </a:xfrm>
          <a:prstGeom prst="rect">
            <a:avLst/>
          </a:prstGeom>
          <a:noFill/>
          <a:ln>
            <a:noFill/>
          </a:ln>
        </p:spPr>
        <p:txBody>
          <a:bodyPr lIns="91425" tIns="45700" rIns="91425" bIns="45700" anchor="t" anchorCtr="0">
            <a:noAutofit/>
          </a:bodyPr>
          <a:lstStyle/>
          <a:p>
            <a:pPr marL="0" marR="0" lvl="0" indent="0" algn="l" rtl="0">
              <a:lnSpc>
                <a:spcPct val="75000"/>
              </a:lnSpc>
              <a:spcBef>
                <a:spcPts val="0"/>
              </a:spcBef>
              <a:buClr>
                <a:schemeClr val="lt1"/>
              </a:buClr>
              <a:buSzPct val="25000"/>
              <a:buFont typeface="Arial"/>
              <a:buNone/>
            </a:pPr>
            <a:r>
              <a:rPr lang="en-AU" sz="2500" b="1" i="0" u="none" strike="noStrike" cap="none" baseline="0" dirty="0">
                <a:solidFill>
                  <a:schemeClr val="lt1"/>
                </a:solidFill>
                <a:latin typeface="Consolas"/>
                <a:ea typeface="Consolas"/>
                <a:cs typeface="Consolas"/>
                <a:sym typeface="Consolas"/>
              </a:rPr>
              <a:t>IRC / SLACK</a:t>
            </a:r>
          </a:p>
          <a:p>
            <a:pPr marL="0" marR="0" lvl="0" indent="0" algn="l" rtl="0">
              <a:lnSpc>
                <a:spcPct val="75000"/>
              </a:lnSpc>
              <a:spcBef>
                <a:spcPts val="1000"/>
              </a:spcBef>
              <a:buClr>
                <a:schemeClr val="lt1"/>
              </a:buClr>
              <a:buSzPct val="25000"/>
              <a:buFont typeface="Arial"/>
              <a:buNone/>
            </a:pPr>
            <a:r>
              <a:rPr lang="en-AU" sz="2500" b="0" i="0" u="none" strike="noStrike" cap="none" baseline="0" dirty="0">
                <a:solidFill>
                  <a:schemeClr val="lt1"/>
                </a:solidFill>
                <a:latin typeface="Consolas"/>
                <a:ea typeface="Consolas"/>
                <a:cs typeface="Consolas"/>
                <a:sym typeface="Consolas"/>
              </a:rPr>
              <a:t>irc.sectalks.org &gt; #</a:t>
            </a:r>
            <a:r>
              <a:rPr lang="en-AU" sz="2500" b="0" i="0" u="none" strike="noStrike" cap="none" baseline="0" dirty="0" err="1">
                <a:solidFill>
                  <a:schemeClr val="lt1"/>
                </a:solidFill>
                <a:latin typeface="Consolas"/>
                <a:ea typeface="Consolas"/>
                <a:cs typeface="Consolas"/>
                <a:sym typeface="Consolas"/>
              </a:rPr>
              <a:t>sectalks</a:t>
            </a:r>
            <a:endParaRPr lang="en-AU" sz="2500" b="0" i="0" u="none" strike="noStrike" cap="none" baseline="0"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SzPct val="25000"/>
              <a:buFont typeface="Arial"/>
              <a:buNone/>
            </a:pPr>
            <a:r>
              <a:rPr lang="en-AU" sz="2500" dirty="0">
                <a:solidFill>
                  <a:schemeClr val="lt1"/>
                </a:solidFill>
                <a:latin typeface="Consolas"/>
                <a:ea typeface="Consolas"/>
                <a:cs typeface="Consolas"/>
                <a:sym typeface="Consolas"/>
              </a:rPr>
              <a:t>and / or ask to be added to the slack</a:t>
            </a:r>
          </a:p>
          <a:p>
            <a:pPr marL="0" marR="0" lvl="0" indent="0" algn="l" rtl="0">
              <a:lnSpc>
                <a:spcPct val="75000"/>
              </a:lnSpc>
              <a:spcBef>
                <a:spcPts val="1000"/>
              </a:spcBef>
              <a:buClr>
                <a:schemeClr val="lt1"/>
              </a:buClr>
              <a:buFont typeface="Arial"/>
              <a:buNone/>
            </a:pPr>
            <a:endParaRPr sz="1000" b="1"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Font typeface="Arial"/>
              <a:buNone/>
            </a:pPr>
            <a:endParaRPr sz="1000" b="1"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SzPct val="25000"/>
              <a:buFont typeface="Arial"/>
              <a:buNone/>
            </a:pPr>
            <a:r>
              <a:rPr lang="en-AU" sz="2500" b="1" i="0" u="none" strike="noStrike" cap="none" baseline="0" dirty="0" err="1">
                <a:solidFill>
                  <a:schemeClr val="lt1"/>
                </a:solidFill>
                <a:latin typeface="Consolas"/>
                <a:ea typeface="Consolas"/>
                <a:cs typeface="Consolas"/>
                <a:sym typeface="Consolas"/>
              </a:rPr>
              <a:t>Github</a:t>
            </a:r>
            <a:endParaRPr lang="en-AU" sz="2500" b="1" i="0" u="none" strike="noStrike" cap="none" baseline="0"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SzPct val="25000"/>
              <a:buFont typeface="Arial"/>
              <a:buNone/>
            </a:pPr>
            <a:r>
              <a:rPr lang="en-AU" sz="2500" b="0" i="0" u="none" strike="noStrike" cap="none" baseline="0" dirty="0">
                <a:solidFill>
                  <a:schemeClr val="bg1"/>
                </a:solidFill>
                <a:latin typeface="Consolas"/>
                <a:ea typeface="Consolas"/>
                <a:cs typeface="Consolas"/>
                <a:sym typeface="Consolas"/>
                <a:hlinkClick r:id="rId3">
                  <a:extLst>
                    <a:ext uri="{A12FA001-AC4F-418D-AE19-62706E023703}">
                      <ahyp:hlinkClr xmlns:ahyp="http://schemas.microsoft.com/office/drawing/2018/hyperlinkcolor" val="tx"/>
                    </a:ext>
                  </a:extLst>
                </a:hlinkClick>
              </a:rPr>
              <a:t>https://github.com/sectalks/sectalks</a:t>
            </a:r>
            <a:r>
              <a:rPr lang="en-AU" sz="2500" b="0" i="0" u="none" strike="noStrike" cap="none" baseline="0" dirty="0">
                <a:solidFill>
                  <a:schemeClr val="bg1"/>
                </a:solidFill>
                <a:latin typeface="Consolas"/>
                <a:ea typeface="Consolas"/>
                <a:cs typeface="Consolas"/>
                <a:sym typeface="Consolas"/>
              </a:rPr>
              <a:t> </a:t>
            </a:r>
          </a:p>
          <a:p>
            <a:pPr marL="0" marR="0" lvl="0" indent="0" algn="l" rtl="0">
              <a:lnSpc>
                <a:spcPct val="75000"/>
              </a:lnSpc>
              <a:spcBef>
                <a:spcPts val="1000"/>
              </a:spcBef>
              <a:buClr>
                <a:schemeClr val="lt1"/>
              </a:buClr>
              <a:buSzPct val="25000"/>
              <a:buFont typeface="Arial"/>
              <a:buNone/>
            </a:pPr>
            <a:endParaRPr lang="en-AU" sz="2500" b="0" i="0" u="none" strike="noStrike" cap="none" baseline="0" dirty="0">
              <a:solidFill>
                <a:schemeClr val="lt1"/>
              </a:solidFill>
              <a:latin typeface="Consolas"/>
              <a:ea typeface="Consolas"/>
              <a:cs typeface="Consolas"/>
              <a:sym typeface="Consolas"/>
            </a:endParaRPr>
          </a:p>
          <a:p>
            <a:pPr marL="0" marR="0" lvl="0" indent="0" algn="l" rtl="0">
              <a:lnSpc>
                <a:spcPct val="75000"/>
              </a:lnSpc>
              <a:spcBef>
                <a:spcPts val="1000"/>
              </a:spcBef>
              <a:buClr>
                <a:schemeClr val="lt1"/>
              </a:buClr>
              <a:buFont typeface="Arial"/>
              <a:buNone/>
            </a:pPr>
            <a:endParaRPr sz="1000" b="1" dirty="0">
              <a:solidFill>
                <a:schemeClr val="lt1"/>
              </a:solidFill>
            </a:endParaRPr>
          </a:p>
          <a:p>
            <a:pPr marL="0" marR="0" lvl="0" indent="0" algn="l" rtl="0">
              <a:lnSpc>
                <a:spcPct val="75000"/>
              </a:lnSpc>
              <a:spcBef>
                <a:spcPts val="1000"/>
              </a:spcBef>
              <a:buClr>
                <a:schemeClr val="lt1"/>
              </a:buClr>
              <a:buSzPct val="25000"/>
              <a:buFont typeface="Arial"/>
              <a:buNone/>
            </a:pPr>
            <a:r>
              <a:rPr lang="en-AU" sz="2500" b="1" i="0" u="none" strike="noStrike" cap="none" baseline="0" dirty="0">
                <a:solidFill>
                  <a:schemeClr val="lt1"/>
                </a:solidFill>
                <a:latin typeface="Arial"/>
                <a:ea typeface="Arial"/>
                <a:cs typeface="Arial"/>
                <a:sym typeface="Arial"/>
              </a:rPr>
              <a:t>Twitter</a:t>
            </a:r>
            <a:r>
              <a:rPr lang="en-AU" sz="2500" b="0" i="0" u="none" strike="noStrike" cap="none" baseline="0" dirty="0">
                <a:solidFill>
                  <a:schemeClr val="lt1"/>
                </a:solidFill>
                <a:latin typeface="Arial"/>
                <a:ea typeface="Arial"/>
                <a:cs typeface="Arial"/>
                <a:sym typeface="Arial"/>
              </a:rPr>
              <a:t> </a:t>
            </a:r>
          </a:p>
          <a:p>
            <a:pPr marL="0" marR="0" lvl="0" indent="0" algn="l" rtl="0">
              <a:lnSpc>
                <a:spcPct val="75000"/>
              </a:lnSpc>
              <a:spcBef>
                <a:spcPts val="1000"/>
              </a:spcBef>
              <a:buClr>
                <a:schemeClr val="lt1"/>
              </a:buClr>
              <a:buSzPct val="25000"/>
              <a:buFont typeface="Arial"/>
              <a:buNone/>
            </a:pPr>
            <a:r>
              <a:rPr lang="en-AU" sz="2500" b="0" i="0" u="none" strike="noStrike" cap="none" baseline="0" dirty="0">
                <a:solidFill>
                  <a:schemeClr val="lt1"/>
                </a:solidFill>
                <a:latin typeface="Arial"/>
                <a:ea typeface="Arial"/>
                <a:cs typeface="Arial"/>
                <a:sym typeface="Arial"/>
              </a:rPr>
              <a:t>@</a:t>
            </a:r>
            <a:r>
              <a:rPr lang="en-AU" sz="2500" b="0" i="0" u="none" strike="noStrike" cap="none" baseline="0" dirty="0" err="1">
                <a:solidFill>
                  <a:schemeClr val="lt1"/>
                </a:solidFill>
                <a:latin typeface="Arial"/>
                <a:ea typeface="Arial"/>
                <a:cs typeface="Arial"/>
                <a:sym typeface="Arial"/>
              </a:rPr>
              <a:t>SecTalks</a:t>
            </a:r>
            <a:endParaRPr lang="en-AU" sz="2500" b="0" i="0" u="none" strike="noStrike" cap="none" baseline="0" dirty="0">
              <a:solidFill>
                <a:schemeClr val="lt1"/>
              </a:solidFill>
              <a:latin typeface="Arial"/>
              <a:ea typeface="Arial"/>
              <a:cs typeface="Arial"/>
              <a:sym typeface="Arial"/>
            </a:endParaRPr>
          </a:p>
        </p:txBody>
      </p:sp>
      <p:sp>
        <p:nvSpPr>
          <p:cNvPr id="167" name="Shape 167"/>
          <p:cNvSpPr/>
          <p:nvPr/>
        </p:nvSpPr>
        <p:spPr>
          <a:xfrm>
            <a:off x="0" y="6581000"/>
            <a:ext cx="12192000" cy="276998"/>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pic>
        <p:nvPicPr>
          <p:cNvPr id="168" name="Shape 168"/>
          <p:cNvPicPr preferRelativeResize="0"/>
          <p:nvPr/>
        </p:nvPicPr>
        <p:blipFill rotWithShape="1">
          <a:blip r:embed="rId4">
            <a:alphaModFix/>
          </a:blip>
          <a:srcRect/>
          <a:stretch/>
        </p:blipFill>
        <p:spPr>
          <a:xfrm>
            <a:off x="10382492" y="4529428"/>
            <a:ext cx="1562580" cy="2051571"/>
          </a:xfrm>
          <a:prstGeom prst="rect">
            <a:avLst/>
          </a:prstGeom>
          <a:noFill/>
          <a:ln>
            <a:noFill/>
          </a:ln>
        </p:spPr>
      </p:pic>
      <p:pic>
        <p:nvPicPr>
          <p:cNvPr id="169" name="Shape 169"/>
          <p:cNvPicPr preferRelativeResize="0"/>
          <p:nvPr/>
        </p:nvPicPr>
        <p:blipFill rotWithShape="1">
          <a:blip r:embed="rId5">
            <a:alphaModFix/>
          </a:blip>
          <a:srcRect/>
          <a:stretch/>
        </p:blipFill>
        <p:spPr>
          <a:xfrm>
            <a:off x="10310959" y="522233"/>
            <a:ext cx="1881039" cy="3562458"/>
          </a:xfrm>
          <a:prstGeom prst="rect">
            <a:avLst/>
          </a:prstGeom>
          <a:noFill/>
          <a:ln>
            <a:noFill/>
          </a:ln>
        </p:spPr>
      </p:pic>
      <p:pic>
        <p:nvPicPr>
          <p:cNvPr id="171" name="Shape 171"/>
          <p:cNvPicPr preferRelativeResize="0"/>
          <p:nvPr/>
        </p:nvPicPr>
        <p:blipFill rotWithShape="1">
          <a:blip r:embed="rId6">
            <a:alphaModFix/>
          </a:blip>
          <a:srcRect/>
          <a:stretch/>
        </p:blipFill>
        <p:spPr>
          <a:xfrm>
            <a:off x="580122" y="4896952"/>
            <a:ext cx="979200" cy="979200"/>
          </a:xfrm>
          <a:prstGeom prst="rect">
            <a:avLst/>
          </a:prstGeom>
          <a:noFill/>
          <a:ln>
            <a:noFill/>
          </a:ln>
        </p:spPr>
      </p:pic>
      <p:pic>
        <p:nvPicPr>
          <p:cNvPr id="172" name="Shape 172"/>
          <p:cNvPicPr preferRelativeResize="0"/>
          <p:nvPr/>
        </p:nvPicPr>
        <p:blipFill rotWithShape="1">
          <a:blip r:embed="rId7">
            <a:alphaModFix/>
          </a:blip>
          <a:srcRect/>
          <a:stretch/>
        </p:blipFill>
        <p:spPr>
          <a:xfrm>
            <a:off x="597531" y="3439128"/>
            <a:ext cx="944399" cy="944399"/>
          </a:xfrm>
          <a:prstGeom prst="rect">
            <a:avLst/>
          </a:prstGeom>
          <a:noFill/>
          <a:ln>
            <a:noFill/>
          </a:ln>
        </p:spPr>
      </p:pic>
      <p:pic>
        <p:nvPicPr>
          <p:cNvPr id="173" name="Shape 173"/>
          <p:cNvPicPr preferRelativeResize="0"/>
          <p:nvPr/>
        </p:nvPicPr>
        <p:blipFill rotWithShape="1">
          <a:blip r:embed="rId8">
            <a:alphaModFix/>
          </a:blip>
          <a:srcRect/>
          <a:stretch/>
        </p:blipFill>
        <p:spPr>
          <a:xfrm>
            <a:off x="636816" y="1941729"/>
            <a:ext cx="865750" cy="865750"/>
          </a:xfrm>
          <a:prstGeom prst="rect">
            <a:avLst/>
          </a:prstGeom>
          <a:noFill/>
          <a:ln>
            <a:noFill/>
          </a:ln>
        </p:spPr>
      </p:pic>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7"/>
        <p:cNvGrpSpPr/>
        <p:nvPr/>
      </p:nvGrpSpPr>
      <p:grpSpPr>
        <a:xfrm>
          <a:off x="0" y="0"/>
          <a:ext cx="0" cy="0"/>
          <a:chOff x="0" y="0"/>
          <a:chExt cx="0" cy="0"/>
        </a:xfrm>
      </p:grpSpPr>
      <p:sp>
        <p:nvSpPr>
          <p:cNvPr id="178" name="Shape 178"/>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79" name="Shape 179"/>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dirty="0" err="1">
                <a:solidFill>
                  <a:schemeClr val="lt1"/>
                </a:solidFill>
                <a:latin typeface="Consolas"/>
                <a:ea typeface="Consolas"/>
                <a:cs typeface="Consolas"/>
                <a:sym typeface="Consolas"/>
              </a:rPr>
              <a:t>BSides</a:t>
            </a:r>
            <a:r>
              <a:rPr lang="en-AU" sz="4400" dirty="0">
                <a:solidFill>
                  <a:schemeClr val="lt1"/>
                </a:solidFill>
                <a:latin typeface="Consolas"/>
                <a:ea typeface="Consolas"/>
                <a:cs typeface="Consolas"/>
                <a:sym typeface="Consolas"/>
              </a:rPr>
              <a:t> Perth 2021</a:t>
            </a:r>
          </a:p>
        </p:txBody>
      </p:sp>
      <p:sp>
        <p:nvSpPr>
          <p:cNvPr id="180" name="Shape 180"/>
          <p:cNvSpPr txBox="1">
            <a:spLocks noGrp="1"/>
          </p:cNvSpPr>
          <p:nvPr>
            <p:ph type="body" idx="1"/>
          </p:nvPr>
        </p:nvSpPr>
        <p:spPr>
          <a:xfrm>
            <a:off x="279400" y="1825625"/>
            <a:ext cx="11074399" cy="4351338"/>
          </a:xfrm>
          <a:prstGeom prst="rect">
            <a:avLst/>
          </a:prstGeom>
          <a:noFill/>
          <a:ln>
            <a:noFill/>
          </a:ln>
        </p:spPr>
        <p:txBody>
          <a:bodyPr lIns="91425" tIns="45700" rIns="91425" bIns="45700" anchor="t" anchorCtr="0">
            <a:noAutofit/>
          </a:bodyPr>
          <a:lstStyle/>
          <a:p>
            <a:pPr marL="0" indent="0">
              <a:buClr>
                <a:schemeClr val="lt1"/>
              </a:buClr>
              <a:buSzPct val="100000"/>
              <a:buNone/>
            </a:pPr>
            <a:r>
              <a:rPr lang="en-AU" sz="3600" dirty="0">
                <a:solidFill>
                  <a:schemeClr val="lt1"/>
                </a:solidFill>
                <a:latin typeface="Consolas"/>
                <a:ea typeface="Consolas"/>
                <a:cs typeface="Consolas"/>
                <a:sym typeface="Consolas"/>
              </a:rPr>
              <a:t>www.bsidesperth.com.au</a:t>
            </a:r>
          </a:p>
          <a:p>
            <a:pPr marL="0" indent="0">
              <a:buClr>
                <a:schemeClr val="lt1"/>
              </a:buClr>
              <a:buSzPct val="100000"/>
              <a:buNone/>
            </a:pPr>
            <a:endParaRPr lang="en-AU" sz="3600" dirty="0">
              <a:solidFill>
                <a:schemeClr val="lt1"/>
              </a:solidFill>
              <a:latin typeface="Consolas"/>
              <a:ea typeface="Consolas"/>
              <a:cs typeface="Consolas"/>
              <a:sym typeface="Consolas"/>
            </a:endParaRPr>
          </a:p>
          <a:p>
            <a:pPr marL="0" indent="0">
              <a:buClr>
                <a:schemeClr val="lt1"/>
              </a:buClr>
              <a:buSzPct val="100000"/>
              <a:buNone/>
            </a:pPr>
            <a:r>
              <a:rPr lang="en-AU" sz="3600" dirty="0">
                <a:solidFill>
                  <a:schemeClr val="lt1"/>
                </a:solidFill>
                <a:latin typeface="Consolas"/>
                <a:ea typeface="Consolas"/>
                <a:cs typeface="Consolas"/>
                <a:sym typeface="Consolas"/>
              </a:rPr>
              <a:t>If you didn’t get a ticket</a:t>
            </a:r>
          </a:p>
          <a:p>
            <a:pPr marL="0" indent="0">
              <a:buClr>
                <a:schemeClr val="lt1"/>
              </a:buClr>
              <a:buSzPct val="100000"/>
              <a:buNone/>
            </a:pPr>
            <a:r>
              <a:rPr lang="en-AU" sz="3600" dirty="0">
                <a:solidFill>
                  <a:schemeClr val="lt1"/>
                </a:solidFill>
                <a:latin typeface="Consolas"/>
                <a:ea typeface="Consolas"/>
                <a:cs typeface="Consolas"/>
                <a:sym typeface="Consolas"/>
              </a:rPr>
              <a:t>…make sad noises!</a:t>
            </a:r>
          </a:p>
          <a:p>
            <a:pPr marL="0" indent="0">
              <a:buClr>
                <a:schemeClr val="lt1"/>
              </a:buClr>
              <a:buSzPct val="100000"/>
              <a:buNone/>
            </a:pPr>
            <a:endParaRPr lang="en-AU" sz="3600" dirty="0">
              <a:solidFill>
                <a:schemeClr val="lt1"/>
              </a:solidFill>
              <a:latin typeface="Consolas"/>
              <a:ea typeface="Consolas"/>
              <a:cs typeface="Consolas"/>
              <a:sym typeface="Consolas"/>
            </a:endParaRPr>
          </a:p>
          <a:p>
            <a:pPr marL="0" indent="0">
              <a:buClr>
                <a:schemeClr val="lt1"/>
              </a:buClr>
              <a:buSzPct val="100000"/>
              <a:buNone/>
            </a:pPr>
            <a:r>
              <a:rPr lang="en-AU" sz="3600" dirty="0">
                <a:solidFill>
                  <a:schemeClr val="lt1"/>
                </a:solidFill>
                <a:latin typeface="Consolas"/>
                <a:ea typeface="Consolas"/>
                <a:cs typeface="Consolas"/>
                <a:sym typeface="Consolas"/>
              </a:rPr>
              <a:t>#</a:t>
            </a:r>
            <a:r>
              <a:rPr lang="en-AU" sz="3600" dirty="0" err="1">
                <a:solidFill>
                  <a:schemeClr val="lt1"/>
                </a:solidFill>
                <a:latin typeface="Consolas"/>
                <a:ea typeface="Consolas"/>
                <a:cs typeface="Consolas"/>
                <a:sym typeface="Consolas"/>
              </a:rPr>
              <a:t>soldout</a:t>
            </a:r>
            <a:endParaRPr lang="en-AU" sz="3600" dirty="0">
              <a:solidFill>
                <a:schemeClr val="lt1"/>
              </a:solidFill>
              <a:latin typeface="Consolas"/>
              <a:ea typeface="Consolas"/>
              <a:cs typeface="Consolas"/>
              <a:sym typeface="Consolas"/>
            </a:endParaRPr>
          </a:p>
          <a:p>
            <a:pPr marL="0" indent="0">
              <a:buClr>
                <a:schemeClr val="lt1"/>
              </a:buClr>
              <a:buSzPct val="100000"/>
              <a:buNone/>
            </a:pPr>
            <a:r>
              <a:rPr lang="en-AU" sz="3600" dirty="0">
                <a:solidFill>
                  <a:schemeClr val="lt1"/>
                </a:solidFill>
                <a:latin typeface="Consolas"/>
                <a:ea typeface="Consolas"/>
                <a:cs typeface="Consolas"/>
                <a:sym typeface="Consolas"/>
              </a:rPr>
              <a:t>#</a:t>
            </a:r>
            <a:r>
              <a:rPr lang="en-AU" sz="3600" dirty="0" err="1">
                <a:solidFill>
                  <a:schemeClr val="lt1"/>
                </a:solidFill>
                <a:latin typeface="Consolas"/>
                <a:ea typeface="Consolas"/>
                <a:cs typeface="Consolas"/>
                <a:sym typeface="Consolas"/>
              </a:rPr>
              <a:t>watchthisspace</a:t>
            </a:r>
            <a:endParaRPr lang="en-AU" sz="3600" dirty="0">
              <a:solidFill>
                <a:schemeClr val="lt1"/>
              </a:solidFill>
              <a:latin typeface="Consolas"/>
              <a:ea typeface="Consolas"/>
              <a:cs typeface="Consolas"/>
              <a:sym typeface="Consolas"/>
            </a:endParaRPr>
          </a:p>
          <a:p>
            <a:pPr marL="0" indent="0">
              <a:buClr>
                <a:schemeClr val="lt1"/>
              </a:buClr>
              <a:buSzPct val="100000"/>
              <a:buNone/>
            </a:pPr>
            <a:endParaRPr lang="en-AU" sz="3600" dirty="0">
              <a:solidFill>
                <a:schemeClr val="lt1"/>
              </a:solidFill>
              <a:latin typeface="Consolas"/>
              <a:ea typeface="Consolas"/>
              <a:cs typeface="Consolas"/>
              <a:sym typeface="Consolas"/>
            </a:endParaRPr>
          </a:p>
        </p:txBody>
      </p:sp>
      <p:pic>
        <p:nvPicPr>
          <p:cNvPr id="181" name="Shape 181"/>
          <p:cNvPicPr preferRelativeResize="0"/>
          <p:nvPr/>
        </p:nvPicPr>
        <p:blipFill rotWithShape="1">
          <a:blip r:embed="rId3">
            <a:alphaModFix/>
          </a:blip>
          <a:srcRect/>
          <a:stretch/>
        </p:blipFill>
        <p:spPr>
          <a:xfrm>
            <a:off x="10310959" y="522233"/>
            <a:ext cx="1881039" cy="3562458"/>
          </a:xfrm>
          <a:prstGeom prst="rect">
            <a:avLst/>
          </a:prstGeom>
          <a:noFill/>
          <a:ln>
            <a:noFill/>
          </a:ln>
        </p:spPr>
      </p:pic>
      <p:sp>
        <p:nvSpPr>
          <p:cNvPr id="184" name="Shape 184"/>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pic>
        <p:nvPicPr>
          <p:cNvPr id="3" name="Picture 2">
            <a:extLst>
              <a:ext uri="{FF2B5EF4-FFF2-40B4-BE49-F238E27FC236}">
                <a16:creationId xmlns:a16="http://schemas.microsoft.com/office/drawing/2014/main" id="{73D6AC72-3045-9B4F-A47F-6994F8E64D28}"/>
              </a:ext>
            </a:extLst>
          </p:cNvPr>
          <p:cNvPicPr>
            <a:picLocks noChangeAspect="1"/>
          </p:cNvPicPr>
          <p:nvPr/>
        </p:nvPicPr>
        <p:blipFill>
          <a:blip r:embed="rId4"/>
          <a:stretch>
            <a:fillRect/>
          </a:stretch>
        </p:blipFill>
        <p:spPr>
          <a:xfrm>
            <a:off x="6883399" y="1797049"/>
            <a:ext cx="4889500" cy="4889500"/>
          </a:xfrm>
          <a:prstGeom prst="rect">
            <a:avLst/>
          </a:prstGeom>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77"/>
        <p:cNvGrpSpPr/>
        <p:nvPr/>
      </p:nvGrpSpPr>
      <p:grpSpPr>
        <a:xfrm>
          <a:off x="0" y="0"/>
          <a:ext cx="0" cy="0"/>
          <a:chOff x="0" y="0"/>
          <a:chExt cx="0" cy="0"/>
        </a:xfrm>
      </p:grpSpPr>
      <p:sp>
        <p:nvSpPr>
          <p:cNvPr id="178" name="Shape 178"/>
          <p:cNvSpPr txBox="1"/>
          <p:nvPr/>
        </p:nvSpPr>
        <p:spPr>
          <a:xfrm>
            <a:off x="0" y="522233"/>
            <a:ext cx="12192000" cy="990599"/>
          </a:xfrm>
          <a:prstGeom prst="rect">
            <a:avLst/>
          </a:prstGeom>
          <a:solidFill>
            <a:srgbClr val="7F7F7F">
              <a:alpha val="17647"/>
            </a:srgbClr>
          </a:solidFill>
          <a:ln>
            <a:noFill/>
          </a:ln>
        </p:spPr>
        <p:txBody>
          <a:bodyPr lIns="91425" tIns="45700" rIns="91425" bIns="45700" anchor="t" anchorCtr="0">
            <a:noAutofit/>
          </a:bodyPr>
          <a:lstStyle/>
          <a:p>
            <a:pPr marL="0" marR="0" lvl="0" indent="0" algn="l"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79" name="Shape 179"/>
          <p:cNvSpPr txBox="1">
            <a:spLocks noGrp="1"/>
          </p:cNvSpPr>
          <p:nvPr>
            <p:ph type="title"/>
          </p:nvPr>
        </p:nvSpPr>
        <p:spPr>
          <a:xfrm>
            <a:off x="838200" y="365125"/>
            <a:ext cx="10515599" cy="132556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lt1"/>
              </a:buClr>
              <a:buSzPct val="25000"/>
              <a:buFont typeface="Arial"/>
              <a:buNone/>
            </a:pPr>
            <a:r>
              <a:rPr lang="en-AU" sz="4400">
                <a:solidFill>
                  <a:schemeClr val="lt1"/>
                </a:solidFill>
                <a:latin typeface="Consolas"/>
                <a:ea typeface="Consolas"/>
                <a:cs typeface="Consolas"/>
                <a:sym typeface="Consolas"/>
              </a:rPr>
              <a:t>Without further ado...</a:t>
            </a:r>
          </a:p>
        </p:txBody>
      </p:sp>
      <p:sp>
        <p:nvSpPr>
          <p:cNvPr id="180" name="Shape 180"/>
          <p:cNvSpPr txBox="1">
            <a:spLocks noGrp="1"/>
          </p:cNvSpPr>
          <p:nvPr>
            <p:ph type="body" idx="1"/>
          </p:nvPr>
        </p:nvSpPr>
        <p:spPr>
          <a:xfrm>
            <a:off x="838200" y="1825625"/>
            <a:ext cx="10515599" cy="4351338"/>
          </a:xfrm>
          <a:prstGeom prst="rect">
            <a:avLst/>
          </a:prstGeom>
          <a:noFill/>
          <a:ln>
            <a:noFill/>
          </a:ln>
        </p:spPr>
        <p:txBody>
          <a:bodyPr lIns="91425" tIns="45700" rIns="91425" bIns="45700" anchor="t" anchorCtr="0">
            <a:noAutofit/>
          </a:bodyPr>
          <a:lstStyle/>
          <a:p>
            <a:pPr marL="0" indent="0">
              <a:buClr>
                <a:schemeClr val="lt1"/>
              </a:buClr>
              <a:buSzPct val="100000"/>
              <a:buNone/>
            </a:pPr>
            <a:r>
              <a:rPr lang="en-AU" sz="3600" dirty="0">
                <a:solidFill>
                  <a:schemeClr val="lt1"/>
                </a:solidFill>
                <a:latin typeface="Consolas"/>
                <a:ea typeface="Consolas"/>
                <a:cs typeface="Consolas"/>
                <a:sym typeface="Consolas"/>
              </a:rPr>
              <a:t>drinks?</a:t>
            </a:r>
          </a:p>
        </p:txBody>
      </p:sp>
      <p:pic>
        <p:nvPicPr>
          <p:cNvPr id="181" name="Shape 181"/>
          <p:cNvPicPr preferRelativeResize="0"/>
          <p:nvPr/>
        </p:nvPicPr>
        <p:blipFill rotWithShape="1">
          <a:blip r:embed="rId3">
            <a:alphaModFix/>
          </a:blip>
          <a:srcRect/>
          <a:stretch/>
        </p:blipFill>
        <p:spPr>
          <a:xfrm>
            <a:off x="10310959" y="522233"/>
            <a:ext cx="1881039" cy="3562458"/>
          </a:xfrm>
          <a:prstGeom prst="rect">
            <a:avLst/>
          </a:prstGeom>
          <a:noFill/>
          <a:ln>
            <a:noFill/>
          </a:ln>
        </p:spPr>
      </p:pic>
      <p:sp>
        <p:nvSpPr>
          <p:cNvPr id="184" name="Shape 184"/>
          <p:cNvSpPr/>
          <p:nvPr/>
        </p:nvSpPr>
        <p:spPr>
          <a:xfrm>
            <a:off x="0" y="6581000"/>
            <a:ext cx="12192000" cy="276899"/>
          </a:xfrm>
          <a:prstGeom prst="rect">
            <a:avLst/>
          </a:prstGeom>
          <a:noFill/>
          <a:ln>
            <a:noFill/>
          </a:ln>
        </p:spPr>
        <p:txBody>
          <a:bodyPr lIns="91425" tIns="45700" rIns="91425" bIns="45700" anchor="ctr" anchorCtr="0">
            <a:noAutofit/>
          </a:bodyPr>
          <a:lstStyle/>
          <a:p>
            <a:pPr marL="0" marR="0" lvl="0" indent="0" algn="ctr" rtl="0">
              <a:spcBef>
                <a:spcPts val="0"/>
              </a:spcBef>
              <a:buSzPct val="25000"/>
              <a:buNone/>
            </a:pPr>
            <a:r>
              <a:rPr lang="en-AU" sz="1200" b="0" i="0" u="none" strike="noStrike" cap="none" baseline="0">
                <a:solidFill>
                  <a:schemeClr val="lt1"/>
                </a:solidFill>
                <a:latin typeface="Consolas"/>
                <a:ea typeface="Consolas"/>
                <a:cs typeface="Consolas"/>
                <a:sym typeface="Consolas"/>
              </a:rPr>
              <a:t>Technical (in)security talks &amp; hands-on challenges, no bullshit!</a:t>
            </a:r>
          </a:p>
        </p:txBody>
      </p:sp>
      <p:sp>
        <p:nvSpPr>
          <p:cNvPr id="11" name="Shape 156">
            <a:extLst>
              <a:ext uri="{FF2B5EF4-FFF2-40B4-BE49-F238E27FC236}">
                <a16:creationId xmlns:a16="http://schemas.microsoft.com/office/drawing/2014/main" id="{7A41472C-395D-4F0D-8512-820060E2D7BA}"/>
              </a:ext>
            </a:extLst>
          </p:cNvPr>
          <p:cNvSpPr txBox="1"/>
          <p:nvPr/>
        </p:nvSpPr>
        <p:spPr>
          <a:xfrm>
            <a:off x="8137003" y="2246865"/>
            <a:ext cx="3773347" cy="4401204"/>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o )o)</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o )o )o)</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(o( ~~~~~~~~o</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o|     _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o| |_||_)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||_)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o|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 '</a:t>
            </a:r>
          </a:p>
          <a:p>
            <a:pPr marL="0" marR="0" lvl="0" indent="0" algn="l" rtl="0">
              <a:spcBef>
                <a:spcPts val="0"/>
              </a:spcBef>
              <a:buSzPct val="25000"/>
              <a:buNone/>
            </a:pPr>
            <a:r>
              <a:rPr lang="en-AU" sz="2000" b="0" i="0" u="none" strike="noStrike" cap="none" baseline="0" dirty="0">
                <a:solidFill>
                  <a:schemeClr val="lt1"/>
                </a:solidFill>
                <a:latin typeface="Consolas"/>
                <a:ea typeface="Consolas"/>
                <a:cs typeface="Consolas"/>
                <a:sym typeface="Consolas"/>
              </a:rPr>
              <a:t>      .========.   </a:t>
            </a:r>
          </a:p>
          <a:p>
            <a:pPr marL="0" marR="0" lvl="0" indent="0" algn="l" rtl="0">
              <a:spcBef>
                <a:spcPts val="0"/>
              </a:spcBef>
              <a:buNone/>
            </a:pPr>
            <a:endParaRPr sz="2000" b="0" i="0" u="none" strike="noStrike" cap="none" baseline="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7382834"/>
      </p:ext>
    </p:extLst>
  </p:cSld>
  <p:clrMapOvr>
    <a:masterClrMapping/>
  </p:clrMapOvr>
  <p:transition spd="slow">
    <p:cut/>
  </p:transition>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6322</TotalTime>
  <Words>880</Words>
  <Application>Microsoft Macintosh PowerPoint</Application>
  <PresentationFormat>Widescreen</PresentationFormat>
  <Paragraphs>86</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Consolas</vt:lpstr>
      <vt:lpstr>Courier New</vt:lpstr>
      <vt:lpstr>Wingdings</vt:lpstr>
      <vt:lpstr>Office Theme</vt:lpstr>
      <vt:lpstr>PowerPoint Presentation</vt:lpstr>
      <vt:lpstr>Welcome!</vt:lpstr>
      <vt:lpstr>SecTalks PER0x53</vt:lpstr>
      <vt:lpstr>Speakers PER0x53</vt:lpstr>
      <vt:lpstr>Speakers PER0x53</vt:lpstr>
      <vt:lpstr>SecTalks PER0x54</vt:lpstr>
      <vt:lpstr>Stay in touch </vt:lpstr>
      <vt:lpstr>BSides Perth 2021</vt:lpstr>
      <vt:lpstr>Without further ado...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andrew</dc:creator>
  <cp:lastModifiedBy>Microsoft Office User</cp:lastModifiedBy>
  <cp:revision>35</cp:revision>
  <dcterms:modified xsi:type="dcterms:W3CDTF">2021-07-14T08:03:44Z</dcterms:modified>
</cp:coreProperties>
</file>